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88011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40366"/>
            <a:ext cx="7620000" cy="30640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622615"/>
            <a:ext cx="7620000" cy="21248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68577"/>
            <a:ext cx="2190750" cy="745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68577"/>
            <a:ext cx="6445250" cy="745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0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94166"/>
            <a:ext cx="8763000" cy="366101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889813"/>
            <a:ext cx="8763000" cy="19252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42885"/>
            <a:ext cx="4318000" cy="5584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42885"/>
            <a:ext cx="4318000" cy="5584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1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68579"/>
            <a:ext cx="8763000" cy="1701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57492"/>
            <a:ext cx="4298156" cy="10573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214846"/>
            <a:ext cx="4298156" cy="4728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57492"/>
            <a:ext cx="4319323" cy="105735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214846"/>
            <a:ext cx="4319323" cy="4728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5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86740"/>
            <a:ext cx="3276864" cy="20535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67198"/>
            <a:ext cx="5143500" cy="625448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40330"/>
            <a:ext cx="3276864" cy="489153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86740"/>
            <a:ext cx="3276864" cy="20535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67198"/>
            <a:ext cx="5143500" cy="625448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40330"/>
            <a:ext cx="3276864" cy="489153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68579"/>
            <a:ext cx="8763000" cy="1701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42885"/>
            <a:ext cx="8763000" cy="558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157318"/>
            <a:ext cx="2286000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8B9F-A5A0-4C01-9634-EC822E3469AB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157318"/>
            <a:ext cx="3429000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157318"/>
            <a:ext cx="2286000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F3FE-EB5A-4159-87C2-E969CAA5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000000"/>
          </a:fgClr>
          <a:bgClr>
            <a:srgbClr val="FF8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46200" y="660400"/>
            <a:ext cx="6023356" cy="4948654"/>
            <a:chOff x="1346200" y="660400"/>
            <a:chExt cx="6023356" cy="4948654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60400"/>
              <a:ext cx="3390265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36"/>
                </a:rPr>
                <a:t>SLUGTERRA</a:t>
              </a:r>
              <a:endParaRPr lang="en-US" sz="2100">
                <a:solidFill>
                  <a:srgbClr val="000000"/>
                </a:solidFill>
                <a:latin typeface="Arial - 36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46200" y="2108200"/>
              <a:ext cx="6023356" cy="30777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Arial - 24"/>
                </a:rPr>
                <a:t>1. Slugterra is a videogame. When you shoot slugs they transforn</a:t>
              </a:r>
              <a:endParaRPr lang="en-US" sz="1400">
                <a:solidFill>
                  <a:srgbClr val="000000"/>
                </a:solidFill>
                <a:latin typeface="Arial - 2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3543300"/>
              <a:ext cx="3631057" cy="5232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Arial - 24"/>
                </a:rPr>
                <a:t>2. Eli is the main  person with his slug burppy </a:t>
              </a:r>
              <a:endParaRPr lang="en-US" sz="1400">
                <a:solidFill>
                  <a:srgbClr val="000000"/>
                </a:solidFill>
                <a:latin typeface="Arial - 2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89100" y="5270500"/>
              <a:ext cx="3968877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00"/>
                  </a:solidFill>
                  <a:latin typeface="Arial - 27"/>
                </a:rPr>
                <a:t>3. There is slugs called ghouls </a:t>
              </a:r>
              <a:endParaRPr lang="en-US" sz="1600">
                <a:solidFill>
                  <a:srgbClr val="000000"/>
                </a:solidFill>
                <a:latin typeface="Arial - 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51000" y="6578600"/>
            <a:ext cx="4332732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9"/>
              </a:rPr>
              <a:t>4. Ghouls are slugs but when they get exposed to stuf called dark watter they are ghouls</a:t>
            </a:r>
            <a:endParaRPr lang="en-US" sz="1700">
              <a:solidFill>
                <a:srgbClr val="000000"/>
              </a:solidFill>
              <a:latin typeface="Arial - 29"/>
            </a:endParaRPr>
          </a:p>
        </p:txBody>
      </p:sp>
    </p:spTree>
    <p:extLst>
      <p:ext uri="{BB962C8B-B14F-4D97-AF65-F5344CB8AC3E}">
        <p14:creationId xmlns:p14="http://schemas.microsoft.com/office/powerpoint/2010/main" val="247687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8400" y="0"/>
            <a:ext cx="8102600" cy="1535182"/>
            <a:chOff x="2438400" y="0"/>
            <a:chExt cx="8102600" cy="1535182"/>
          </a:xfrm>
        </p:grpSpPr>
        <p:grpSp>
          <p:nvGrpSpPr>
            <p:cNvPr id="4" name="Group 3"/>
            <p:cNvGrpSpPr/>
            <p:nvPr/>
          </p:nvGrpSpPr>
          <p:grpSpPr>
            <a:xfrm>
              <a:off x="2438400" y="0"/>
              <a:ext cx="8102600" cy="415498"/>
              <a:chOff x="2438400" y="0"/>
              <a:chExt cx="8102600" cy="41549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175000" y="0"/>
                <a:ext cx="7366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There are cats in slugterra.     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438400" y="0"/>
                <a:ext cx="381279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5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 rot="10677600">
              <a:off x="5309805" y="453445"/>
              <a:ext cx="715613" cy="1081737"/>
            </a:xfrm>
            <a:custGeom>
              <a:avLst/>
              <a:gdLst/>
              <a:ahLst/>
              <a:cxnLst/>
              <a:rect l="0" t="0" r="0" b="0"/>
              <a:pathLst>
                <a:path w="715613" h="1081737">
                  <a:moveTo>
                    <a:pt x="715612" y="450495"/>
                  </a:moveTo>
                  <a:lnTo>
                    <a:pt x="536710" y="450495"/>
                  </a:lnTo>
                  <a:lnTo>
                    <a:pt x="536710" y="1081736"/>
                  </a:lnTo>
                  <a:lnTo>
                    <a:pt x="178904" y="1081736"/>
                  </a:lnTo>
                  <a:lnTo>
                    <a:pt x="178904" y="450495"/>
                  </a:lnTo>
                  <a:lnTo>
                    <a:pt x="0" y="450495"/>
                  </a:lnTo>
                  <a:lnTo>
                    <a:pt x="357806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2706607"/>
            <a:ext cx="6098718" cy="715613"/>
            <a:chOff x="0" y="2706607"/>
            <a:chExt cx="6098718" cy="715613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743200"/>
              <a:ext cx="6098718" cy="440898"/>
              <a:chOff x="0" y="2743200"/>
              <a:chExt cx="6098718" cy="44089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0" y="2768600"/>
                <a:ext cx="6098718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There are spiders in slugterra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2743200"/>
                <a:ext cx="381279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8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sp>
          <p:nvSpPr>
            <p:cNvPr id="10" name="Freeform 9"/>
            <p:cNvSpPr/>
            <p:nvPr/>
          </p:nvSpPr>
          <p:spPr>
            <a:xfrm rot="5400000">
              <a:off x="217105" y="2523545"/>
              <a:ext cx="715613" cy="1081737"/>
            </a:xfrm>
            <a:custGeom>
              <a:avLst/>
              <a:gdLst/>
              <a:ahLst/>
              <a:cxnLst/>
              <a:rect l="0" t="0" r="0" b="0"/>
              <a:pathLst>
                <a:path w="715613" h="1081737">
                  <a:moveTo>
                    <a:pt x="715612" y="450494"/>
                  </a:moveTo>
                  <a:lnTo>
                    <a:pt x="536710" y="450494"/>
                  </a:lnTo>
                  <a:lnTo>
                    <a:pt x="536710" y="1081736"/>
                  </a:lnTo>
                  <a:lnTo>
                    <a:pt x="178904" y="1081736"/>
                  </a:lnTo>
                  <a:lnTo>
                    <a:pt x="178904" y="450494"/>
                  </a:lnTo>
                  <a:lnTo>
                    <a:pt x="0" y="450494"/>
                  </a:lnTo>
                  <a:lnTo>
                    <a:pt x="357806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38343" y="4421106"/>
            <a:ext cx="7284230" cy="715613"/>
            <a:chOff x="9038343" y="4421106"/>
            <a:chExt cx="7284230" cy="715613"/>
          </a:xfrm>
        </p:grpSpPr>
        <p:grpSp>
          <p:nvGrpSpPr>
            <p:cNvPr id="14" name="Group 13"/>
            <p:cNvGrpSpPr/>
            <p:nvPr/>
          </p:nvGrpSpPr>
          <p:grpSpPr>
            <a:xfrm>
              <a:off x="10160000" y="4483100"/>
              <a:ext cx="6162573" cy="428198"/>
              <a:chOff x="10160000" y="4483100"/>
              <a:chExt cx="6162573" cy="42819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731500" y="4483100"/>
                <a:ext cx="5591073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Most ghouls have red eyes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160000" y="4495800"/>
                <a:ext cx="381279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9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 rot="16200000">
              <a:off x="9221404" y="4238045"/>
              <a:ext cx="715613" cy="1081736"/>
            </a:xfrm>
            <a:custGeom>
              <a:avLst/>
              <a:gdLst/>
              <a:ahLst/>
              <a:cxnLst/>
              <a:rect l="0" t="0" r="0" b="0"/>
              <a:pathLst>
                <a:path w="715613" h="1081736">
                  <a:moveTo>
                    <a:pt x="715612" y="450494"/>
                  </a:moveTo>
                  <a:lnTo>
                    <a:pt x="536710" y="450494"/>
                  </a:lnTo>
                  <a:lnTo>
                    <a:pt x="536710" y="1081735"/>
                  </a:lnTo>
                  <a:lnTo>
                    <a:pt x="178904" y="1081735"/>
                  </a:lnTo>
                  <a:lnTo>
                    <a:pt x="178904" y="450494"/>
                  </a:lnTo>
                  <a:lnTo>
                    <a:pt x="0" y="450494"/>
                  </a:lnTo>
                  <a:lnTo>
                    <a:pt x="357807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97000" y="6854244"/>
            <a:ext cx="9893300" cy="1409854"/>
            <a:chOff x="1397000" y="6854244"/>
            <a:chExt cx="9893300" cy="1409854"/>
          </a:xfrm>
        </p:grpSpPr>
        <p:grpSp>
          <p:nvGrpSpPr>
            <p:cNvPr id="19" name="Group 18"/>
            <p:cNvGrpSpPr/>
            <p:nvPr/>
          </p:nvGrpSpPr>
          <p:grpSpPr>
            <a:xfrm>
              <a:off x="1397000" y="7835900"/>
              <a:ext cx="9893300" cy="428198"/>
              <a:chOff x="1397000" y="7835900"/>
              <a:chExt cx="9893300" cy="42819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397000" y="7848600"/>
                <a:ext cx="381279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6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19300" y="7835900"/>
                <a:ext cx="9271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A group of slugs is called a flock.  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4395407" y="6854244"/>
              <a:ext cx="715611" cy="1081738"/>
            </a:xfrm>
            <a:custGeom>
              <a:avLst/>
              <a:gdLst/>
              <a:ahLst/>
              <a:cxnLst/>
              <a:rect l="0" t="0" r="0" b="0"/>
              <a:pathLst>
                <a:path w="715611" h="1081738">
                  <a:moveTo>
                    <a:pt x="715610" y="450496"/>
                  </a:moveTo>
                  <a:lnTo>
                    <a:pt x="536708" y="450496"/>
                  </a:lnTo>
                  <a:lnTo>
                    <a:pt x="536708" y="1081737"/>
                  </a:lnTo>
                  <a:lnTo>
                    <a:pt x="178902" y="1081737"/>
                  </a:lnTo>
                  <a:lnTo>
                    <a:pt x="178902" y="450496"/>
                  </a:lnTo>
                  <a:lnTo>
                    <a:pt x="0" y="450496"/>
                  </a:lnTo>
                  <a:lnTo>
                    <a:pt x="357806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4057" y="4103606"/>
            <a:ext cx="5656294" cy="715613"/>
            <a:chOff x="-4057" y="4103606"/>
            <a:chExt cx="5656294" cy="715613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4191000"/>
              <a:ext cx="5652237" cy="428198"/>
              <a:chOff x="0" y="4191000"/>
              <a:chExt cx="5652237" cy="42819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0" y="4191000"/>
                <a:ext cx="381279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7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0" y="4203700"/>
                <a:ext cx="5652237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100" smtClean="0">
                    <a:solidFill>
                      <a:srgbClr val="000000"/>
                    </a:solidFill>
                    <a:latin typeface="Arial - 36"/>
                  </a:rPr>
                  <a:t>Eli's birthday is in january . </a:t>
                </a:r>
                <a:endParaRPr lang="en-US" sz="2100">
                  <a:solidFill>
                    <a:srgbClr val="000000"/>
                  </a:solidFill>
                  <a:latin typeface="Arial - 36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 rot="5400000">
              <a:off x="179004" y="3920545"/>
              <a:ext cx="715613" cy="1081736"/>
            </a:xfrm>
            <a:custGeom>
              <a:avLst/>
              <a:gdLst/>
              <a:ahLst/>
              <a:cxnLst/>
              <a:rect l="0" t="0" r="0" b="0"/>
              <a:pathLst>
                <a:path w="715613" h="1081736">
                  <a:moveTo>
                    <a:pt x="715612" y="450494"/>
                  </a:moveTo>
                  <a:lnTo>
                    <a:pt x="536710" y="450494"/>
                  </a:lnTo>
                  <a:lnTo>
                    <a:pt x="536710" y="1081735"/>
                  </a:lnTo>
                  <a:lnTo>
                    <a:pt x="178904" y="1081735"/>
                  </a:lnTo>
                  <a:lnTo>
                    <a:pt x="178904" y="450494"/>
                  </a:lnTo>
                  <a:lnTo>
                    <a:pt x="0" y="450494"/>
                  </a:lnTo>
                  <a:lnTo>
                    <a:pt x="357807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49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0000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092200"/>
            <a:ext cx="8029270" cy="16158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300" smtClean="0">
                <a:solidFill>
                  <a:srgbClr val="000000"/>
                </a:solidFill>
                <a:latin typeface="Arial - 56"/>
              </a:rPr>
              <a:t>1. Kord the member of the shane gang. He wears purple boxers with flowers on them. 2 Burpy is immortal. </a:t>
            </a:r>
            <a:endParaRPr lang="en-US" sz="3300">
              <a:solidFill>
                <a:srgbClr val="000000"/>
              </a:solidFill>
              <a:latin typeface="Arial - 56"/>
            </a:endParaRPr>
          </a:p>
        </p:txBody>
      </p:sp>
    </p:spTree>
    <p:extLst>
      <p:ext uri="{BB962C8B-B14F-4D97-AF65-F5344CB8AC3E}">
        <p14:creationId xmlns:p14="http://schemas.microsoft.com/office/powerpoint/2010/main" val="87944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6200" y="203200"/>
            <a:ext cx="5207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FF00"/>
                </a:solidFill>
                <a:latin typeface="Arial - 36"/>
              </a:rPr>
              <a:t>These are the slugs.</a:t>
            </a:r>
            <a:endParaRPr lang="en-US" sz="2100">
              <a:solidFill>
                <a:srgbClr val="FFFF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497800" imgH="6391440"/>
        </mc:Choice>
        <mc:Fallback>
          <p:control name="ShockwaveFlash1" r:id="rId2" imgW="8497800" imgH="639144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9163" y="846138"/>
                  <a:ext cx="8497887" cy="63912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355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7" y="88900"/>
            <a:ext cx="10080117" cy="7590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175000" y="228600"/>
            <a:ext cx="3730117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Copperplate Gothic Bold - 48"/>
              </a:rPr>
              <a:t>slugterra</a:t>
            </a:r>
            <a:endParaRPr lang="en-US" sz="2800">
              <a:solidFill>
                <a:srgbClr val="FF0000"/>
              </a:solidFill>
              <a:latin typeface="Copperplate Gothic Bold - 4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76200"/>
            <a:ext cx="1579880" cy="1803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9275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 - 24</vt:lpstr>
      <vt:lpstr>Arial - 27</vt:lpstr>
      <vt:lpstr>Calibri</vt:lpstr>
      <vt:lpstr>Arial - 56</vt:lpstr>
      <vt:lpstr>Arial</vt:lpstr>
      <vt:lpstr>Copperplate Gothic Bold - 48</vt:lpstr>
      <vt:lpstr>Arial - 36</vt:lpstr>
      <vt:lpstr>Calibri Light</vt:lpstr>
      <vt:lpstr>Arial - 29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Carolyn (ASD-N)</dc:creator>
  <cp:lastModifiedBy>Simmons, Carolyn (ASD-N)</cp:lastModifiedBy>
  <cp:revision>1</cp:revision>
  <dcterms:created xsi:type="dcterms:W3CDTF">2016-06-20T16:14:37Z</dcterms:created>
  <dcterms:modified xsi:type="dcterms:W3CDTF">2016-06-20T16:14:42Z</dcterms:modified>
</cp:coreProperties>
</file>