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4" r:id="rId6"/>
    <p:sldId id="265" r:id="rId7"/>
    <p:sldId id="266" r:id="rId8"/>
    <p:sldId id="268" r:id="rId9"/>
    <p:sldId id="270" r:id="rId10"/>
    <p:sldId id="272" r:id="rId11"/>
    <p:sldId id="277" r:id="rId12"/>
    <p:sldId id="274" r:id="rId13"/>
    <p:sldId id="278" r:id="rId14"/>
    <p:sldId id="282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FB4883-0893-5A53-845F-8C8832C1102F}" v="28" dt="2020-10-12T03:57:06.193"/>
    <p1510:client id="{B9A6AD20-060E-292D-32F8-D018C29C70BE}" v="8" dt="2020-10-12T04:21:12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sfield, Krista (ASD-N)" userId="S::krista.bransfield@nbed.nb.ca::7e7ec16a-4113-471d-85be-65151417e4ec" providerId="AD" clId="Web-{B9A6AD20-060E-292D-32F8-D018C29C70BE}"/>
    <pc:docChg chg="modSld">
      <pc:chgData name="Bransfield, Krista (ASD-N)" userId="S::krista.bransfield@nbed.nb.ca::7e7ec16a-4113-471d-85be-65151417e4ec" providerId="AD" clId="Web-{B9A6AD20-060E-292D-32F8-D018C29C70BE}" dt="2020-10-12T04:21:12.540" v="6" actId="1076"/>
      <pc:docMkLst>
        <pc:docMk/>
      </pc:docMkLst>
      <pc:sldChg chg="addSp delSp modSp">
        <pc:chgData name="Bransfield, Krista (ASD-N)" userId="S::krista.bransfield@nbed.nb.ca::7e7ec16a-4113-471d-85be-65151417e4ec" providerId="AD" clId="Web-{B9A6AD20-060E-292D-32F8-D018C29C70BE}" dt="2020-10-12T04:21:12.540" v="6" actId="1076"/>
        <pc:sldMkLst>
          <pc:docMk/>
          <pc:sldMk cId="995832373" sldId="261"/>
        </pc:sldMkLst>
        <pc:picChg chg="add mod">
          <ac:chgData name="Bransfield, Krista (ASD-N)" userId="S::krista.bransfield@nbed.nb.ca::7e7ec16a-4113-471d-85be-65151417e4ec" providerId="AD" clId="Web-{B9A6AD20-060E-292D-32F8-D018C29C70BE}" dt="2020-10-12T04:21:12.540" v="6" actId="1076"/>
          <ac:picMkLst>
            <pc:docMk/>
            <pc:sldMk cId="995832373" sldId="261"/>
            <ac:picMk id="2" creationId="{6AA17CB1-9310-4FE0-9C38-0CE1F3990A3D}"/>
          </ac:picMkLst>
        </pc:picChg>
        <pc:picChg chg="del">
          <ac:chgData name="Bransfield, Krista (ASD-N)" userId="S::krista.bransfield@nbed.nb.ca::7e7ec16a-4113-471d-85be-65151417e4ec" providerId="AD" clId="Web-{B9A6AD20-060E-292D-32F8-D018C29C70BE}" dt="2020-10-12T04:20:02.305" v="0"/>
          <ac:picMkLst>
            <pc:docMk/>
            <pc:sldMk cId="995832373" sldId="261"/>
            <ac:picMk id="12" creationId="{00000000-0000-0000-0000-000000000000}"/>
          </ac:picMkLst>
        </pc:picChg>
      </pc:sldChg>
    </pc:docChg>
  </pc:docChgLst>
  <pc:docChgLst>
    <pc:chgData name="Bransfield, Krista (ASD-N)" userId="S::krista.bransfield@nbed.nb.ca::7e7ec16a-4113-471d-85be-65151417e4ec" providerId="AD" clId="Web-{7EFB4883-0893-5A53-845F-8C8832C1102F}"/>
    <pc:docChg chg="modSld">
      <pc:chgData name="Bransfield, Krista (ASD-N)" userId="S::krista.bransfield@nbed.nb.ca::7e7ec16a-4113-471d-85be-65151417e4ec" providerId="AD" clId="Web-{7EFB4883-0893-5A53-845F-8C8832C1102F}" dt="2020-10-12T03:57:06.193" v="22" actId="1076"/>
      <pc:docMkLst>
        <pc:docMk/>
      </pc:docMkLst>
      <pc:sldChg chg="addSp delSp modSp">
        <pc:chgData name="Bransfield, Krista (ASD-N)" userId="S::krista.bransfield@nbed.nb.ca::7e7ec16a-4113-471d-85be-65151417e4ec" providerId="AD" clId="Web-{7EFB4883-0893-5A53-845F-8C8832C1102F}" dt="2020-10-12T03:57:06.193" v="22" actId="1076"/>
        <pc:sldMkLst>
          <pc:docMk/>
          <pc:sldMk cId="995832373" sldId="261"/>
        </pc:sldMkLst>
        <pc:picChg chg="add del mod">
          <ac:chgData name="Bransfield, Krista (ASD-N)" userId="S::krista.bransfield@nbed.nb.ca::7e7ec16a-4113-471d-85be-65151417e4ec" providerId="AD" clId="Web-{7EFB4883-0893-5A53-845F-8C8832C1102F}" dt="2020-10-12T03:54:04.146" v="5"/>
          <ac:picMkLst>
            <pc:docMk/>
            <pc:sldMk cId="995832373" sldId="261"/>
            <ac:picMk id="2" creationId="{4C8F071F-57DE-443C-8325-B968CAC120B4}"/>
          </ac:picMkLst>
        </pc:picChg>
        <pc:picChg chg="add del mod">
          <ac:chgData name="Bransfield, Krista (ASD-N)" userId="S::krista.bransfield@nbed.nb.ca::7e7ec16a-4113-471d-85be-65151417e4ec" providerId="AD" clId="Web-{7EFB4883-0893-5A53-845F-8C8832C1102F}" dt="2020-10-12T03:54:54.318" v="7"/>
          <ac:picMkLst>
            <pc:docMk/>
            <pc:sldMk cId="995832373" sldId="261"/>
            <ac:picMk id="3" creationId="{C871E017-366F-4A34-89E0-1835C177387A}"/>
          </ac:picMkLst>
        </pc:picChg>
        <pc:picChg chg="add mod">
          <ac:chgData name="Bransfield, Krista (ASD-N)" userId="S::krista.bransfield@nbed.nb.ca::7e7ec16a-4113-471d-85be-65151417e4ec" providerId="AD" clId="Web-{7EFB4883-0893-5A53-845F-8C8832C1102F}" dt="2020-10-12T03:56:58.209" v="20" actId="1076"/>
          <ac:picMkLst>
            <pc:docMk/>
            <pc:sldMk cId="995832373" sldId="261"/>
            <ac:picMk id="5" creationId="{8D0EB622-D6FA-406A-B4E9-6786E98A5DEA}"/>
          </ac:picMkLst>
        </pc:picChg>
        <pc:picChg chg="add mod">
          <ac:chgData name="Bransfield, Krista (ASD-N)" userId="S::krista.bransfield@nbed.nb.ca::7e7ec16a-4113-471d-85be-65151417e4ec" providerId="AD" clId="Web-{7EFB4883-0893-5A53-845F-8C8832C1102F}" dt="2020-10-12T03:57:00.787" v="21" actId="1076"/>
          <ac:picMkLst>
            <pc:docMk/>
            <pc:sldMk cId="995832373" sldId="261"/>
            <ac:picMk id="7" creationId="{19521990-19DF-4E3E-B38A-495A0F9A5C4F}"/>
          </ac:picMkLst>
        </pc:picChg>
        <pc:picChg chg="add mod">
          <ac:chgData name="Bransfield, Krista (ASD-N)" userId="S::krista.bransfield@nbed.nb.ca::7e7ec16a-4113-471d-85be-65151417e4ec" providerId="AD" clId="Web-{7EFB4883-0893-5A53-845F-8C8832C1102F}" dt="2020-10-12T03:57:06.193" v="22" actId="1076"/>
          <ac:picMkLst>
            <pc:docMk/>
            <pc:sldMk cId="995832373" sldId="261"/>
            <ac:picMk id="8" creationId="{FED718F2-FCE6-4D91-858C-A35A500CD2E7}"/>
          </ac:picMkLst>
        </pc:picChg>
        <pc:picChg chg="mod">
          <ac:chgData name="Bransfield, Krista (ASD-N)" userId="S::krista.bransfield@nbed.nb.ca::7e7ec16a-4113-471d-85be-65151417e4ec" providerId="AD" clId="Web-{7EFB4883-0893-5A53-845F-8C8832C1102F}" dt="2020-10-12T03:51:23.301" v="3" actId="1076"/>
          <ac:picMkLst>
            <pc:docMk/>
            <pc:sldMk cId="995832373" sldId="261"/>
            <ac:picMk id="11" creationId="{00000000-0000-0000-0000-000000000000}"/>
          </ac:picMkLst>
        </pc:picChg>
        <pc:picChg chg="mod">
          <ac:chgData name="Bransfield, Krista (ASD-N)" userId="S::krista.bransfield@nbed.nb.ca::7e7ec16a-4113-471d-85be-65151417e4ec" providerId="AD" clId="Web-{7EFB4883-0893-5A53-845F-8C8832C1102F}" dt="2020-10-12T03:51:19.817" v="2" actId="1076"/>
          <ac:picMkLst>
            <pc:docMk/>
            <pc:sldMk cId="995832373" sldId="261"/>
            <ac:picMk id="1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C40E-C800-43FF-B813-FAAE2BBCDAF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BB4C-870D-40CC-BB7A-F782D2A4C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1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C40E-C800-43FF-B813-FAAE2BBCDAF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BB4C-870D-40CC-BB7A-F782D2A4C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9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C40E-C800-43FF-B813-FAAE2BBCDAF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BB4C-870D-40CC-BB7A-F782D2A4C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1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C40E-C800-43FF-B813-FAAE2BBCDAF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BB4C-870D-40CC-BB7A-F782D2A4C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6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C40E-C800-43FF-B813-FAAE2BBCDAF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BB4C-870D-40CC-BB7A-F782D2A4C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9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C40E-C800-43FF-B813-FAAE2BBCDAF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BB4C-870D-40CC-BB7A-F782D2A4C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2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C40E-C800-43FF-B813-FAAE2BBCDAF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BB4C-870D-40CC-BB7A-F782D2A4C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7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C40E-C800-43FF-B813-FAAE2BBCDAF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BB4C-870D-40CC-BB7A-F782D2A4C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6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C40E-C800-43FF-B813-FAAE2BBCDAF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BB4C-870D-40CC-BB7A-F782D2A4C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C40E-C800-43FF-B813-FAAE2BBCDAF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BB4C-870D-40CC-BB7A-F782D2A4C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2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C40E-C800-43FF-B813-FAAE2BBCDAF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BB4C-870D-40CC-BB7A-F782D2A4C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FC40E-C800-43FF-B813-FAAE2BBCDAF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9BB4C-870D-40CC-BB7A-F782D2A4C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3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6.png"/><Relationship Id="rId5" Type="http://schemas.openxmlformats.org/officeDocument/2006/relationships/hyperlink" Target="https://play.dreambox.com/login/knjs/mqtz" TargetMode="External"/><Relationship Id="rId10" Type="http://schemas.openxmlformats.org/officeDocument/2006/relationships/image" Target="../media/image75.png"/><Relationship Id="rId4" Type="http://schemas.openxmlformats.org/officeDocument/2006/relationships/image" Target="../media/image73.png"/><Relationship Id="rId9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hyperlink" Target="abcya.com" TargetMode="External"/><Relationship Id="rId7" Type="http://schemas.openxmlformats.org/officeDocument/2006/relationships/hyperlink" Target="https://www.ictgames.com/mobilePage/whackAMole/index.html" TargetMode="External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hyperlink" Target="http://www.learnalberta.ca/content/me3us/flash/lessonLauncher.html?lesson=lessons/14/m3_14_00_x.swf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80.png"/><Relationship Id="rId9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://gretnagreen.nbed.nb.ca/" TargetMode="External"/><Relationship Id="rId3" Type="http://schemas.openxmlformats.org/officeDocument/2006/relationships/hyperlink" Target="https://www.youtube.com/watch?v=PLOAYoT4X-Q" TargetMode="External"/><Relationship Id="rId7" Type="http://schemas.openxmlformats.org/officeDocument/2006/relationships/slide" Target="slide4.xml"/><Relationship Id="rId12" Type="http://schemas.openxmlformats.org/officeDocument/2006/relationships/image" Target="../media/image13.png"/><Relationship Id="rId2" Type="http://schemas.openxmlformats.org/officeDocument/2006/relationships/image" Target="../media/image8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hyperlink" Target="http://gretnagreen.nbed.nb.ca/node/4/videos" TargetMode="External"/><Relationship Id="rId5" Type="http://schemas.openxmlformats.org/officeDocument/2006/relationships/image" Target="../media/image4.png"/><Relationship Id="rId15" Type="http://schemas.openxmlformats.org/officeDocument/2006/relationships/slide" Target="slide1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slide" Target="slide5.xml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slide" Target="slide1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jp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image" Target="../media/image17.png"/><Relationship Id="rId21" Type="http://schemas.openxmlformats.org/officeDocument/2006/relationships/slide" Target="slide1.xml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jpeg"/><Relationship Id="rId2" Type="http://schemas.openxmlformats.org/officeDocument/2006/relationships/image" Target="../media/image35.png"/><Relationship Id="rId16" Type="http://schemas.openxmlformats.org/officeDocument/2006/relationships/image" Target="../media/image48.jpe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jpeg"/><Relationship Id="rId10" Type="http://schemas.openxmlformats.org/officeDocument/2006/relationships/image" Target="../media/image42.png"/><Relationship Id="rId19" Type="http://schemas.openxmlformats.org/officeDocument/2006/relationships/image" Target="../media/image51.gif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jpeg"/><Relationship Id="rId2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4.png"/><Relationship Id="rId7" Type="http://schemas.openxmlformats.org/officeDocument/2006/relationships/slide" Target="slide1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12" Type="http://schemas.openxmlformats.org/officeDocument/2006/relationships/image" Target="../media/image6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slide" Target="slide9.xml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hyperlink" Target="https://www.raz-kids.com/" TargetMode="External"/><Relationship Id="rId9" Type="http://schemas.openxmlformats.org/officeDocument/2006/relationships/slide" Target="slide8.xml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raz-kids.com/" TargetMode="External"/><Relationship Id="rId7" Type="http://schemas.openxmlformats.org/officeDocument/2006/relationships/slide" Target="slide1.xml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hyperlink" Target="https://www.storylineonline.net/" TargetMode="External"/><Relationship Id="rId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krista.bransfield\Documents\Grade%20One%20Sight%20Words.docx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66.jpeg"/><Relationship Id="rId7" Type="http://schemas.openxmlformats.org/officeDocument/2006/relationships/image" Target="../media/image69.png"/><Relationship Id="rId12" Type="http://schemas.openxmlformats.org/officeDocument/2006/relationships/slide" Target="slide1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pellingcity.com/users/1Bransfield" TargetMode="External"/><Relationship Id="rId11" Type="http://schemas.openxmlformats.org/officeDocument/2006/relationships/image" Target="../media/image71.png"/><Relationship Id="rId5" Type="http://schemas.openxmlformats.org/officeDocument/2006/relationships/image" Target="../media/image68.jpeg"/><Relationship Id="rId10" Type="http://schemas.openxmlformats.org/officeDocument/2006/relationships/hyperlink" Target="https://www.youtube.com/channel/UCnyMqbrWLwEWCWV_or9HoOg/videos" TargetMode="External"/><Relationship Id="rId4" Type="http://schemas.openxmlformats.org/officeDocument/2006/relationships/image" Target="../media/image67.jpeg"/><Relationship Id="rId9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1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2536" y="580292"/>
            <a:ext cx="10381957" cy="5697416"/>
          </a:xfrm>
          <a:prstGeom prst="roundRect">
            <a:avLst>
              <a:gd name="adj" fmla="val 12860"/>
            </a:avLst>
          </a:prstGeom>
          <a:blipFill>
            <a:blip r:embed="rId2"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306">
            <a:off x="554795" y="1775286"/>
            <a:ext cx="3596715" cy="50058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3" y="2232722"/>
            <a:ext cx="6693636" cy="1029790"/>
          </a:xfrm>
          <a:prstGeom prst="rect">
            <a:avLst/>
          </a:prstGeom>
        </p:spPr>
      </p:pic>
      <p:pic>
        <p:nvPicPr>
          <p:cNvPr id="5" name="Picture 6" descr="A picture containing object, clock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8D0EB622-D6FA-406A-B4E9-6786E98A5D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0739" y="3651535"/>
            <a:ext cx="3950897" cy="748249"/>
          </a:xfrm>
          <a:prstGeom prst="rect">
            <a:avLst/>
          </a:prstGeom>
        </p:spPr>
      </p:pic>
      <p:pic>
        <p:nvPicPr>
          <p:cNvPr id="7" name="Picture 7" descr="Logo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19521990-19DF-4E3E-B38A-495A0F9A5C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6551" y="4648560"/>
            <a:ext cx="1819275" cy="723900"/>
          </a:xfrm>
          <a:prstGeom prst="rect">
            <a:avLst/>
          </a:prstGeom>
        </p:spPr>
      </p:pic>
      <p:pic>
        <p:nvPicPr>
          <p:cNvPr id="8" name="Picture 8" descr="Logo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FED718F2-FCE6-4D91-858C-A35A500CD2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8067" y="5549571"/>
            <a:ext cx="2181225" cy="73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19" y="723080"/>
            <a:ext cx="4768358" cy="10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32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e Cat in the Hat - Hats Blue Yardage | Dr. Seuss | Robert Kaufm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9" b="11971"/>
          <a:stretch/>
        </p:blipFill>
        <p:spPr bwMode="auto">
          <a:xfrm>
            <a:off x="1168400" y="650240"/>
            <a:ext cx="9845039" cy="56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21" y="1246550"/>
            <a:ext cx="3440995" cy="1157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45" y="2717165"/>
            <a:ext cx="8667750" cy="752475"/>
          </a:xfrm>
          <a:prstGeom prst="rect">
            <a:avLst/>
          </a:prstGeom>
        </p:spPr>
      </p:pic>
      <p:pic>
        <p:nvPicPr>
          <p:cNvPr id="4" name="Picture 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05" y="3664540"/>
            <a:ext cx="2333625" cy="600075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764" y="6248400"/>
            <a:ext cx="2352675" cy="609600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15" y="4398986"/>
            <a:ext cx="1552575" cy="590550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39" y="5123907"/>
            <a:ext cx="22955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1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7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31519" y="457034"/>
            <a:ext cx="11000935" cy="5950634"/>
          </a:xfrm>
          <a:prstGeom prst="roundRect">
            <a:avLst>
              <a:gd name="adj" fmla="val 9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625" y="742987"/>
            <a:ext cx="8754700" cy="5585385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761" y="5837716"/>
            <a:ext cx="23526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51" y="909169"/>
            <a:ext cx="2390496" cy="1339356"/>
          </a:xfrm>
          <a:prstGeom prst="rect">
            <a:avLst/>
          </a:prstGeom>
        </p:spPr>
      </p:pic>
      <p:pic>
        <p:nvPicPr>
          <p:cNvPr id="3" name="Picture 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79" y="4839948"/>
            <a:ext cx="3465069" cy="1066175"/>
          </a:xfrm>
          <a:prstGeom prst="rect">
            <a:avLst/>
          </a:prstGeom>
        </p:spPr>
      </p:pic>
      <p:pic>
        <p:nvPicPr>
          <p:cNvPr id="4" name="Picture 3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08" y="3294557"/>
            <a:ext cx="4132641" cy="857718"/>
          </a:xfrm>
          <a:prstGeom prst="rect">
            <a:avLst/>
          </a:prstGeom>
        </p:spPr>
      </p:pic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828" y="6248400"/>
            <a:ext cx="23526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4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e Cat in the Hat - Hats Blue Yardage | Dr. Seuss | Robert Kaufm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9" b="11971"/>
          <a:stretch/>
        </p:blipFill>
        <p:spPr bwMode="auto">
          <a:xfrm>
            <a:off x="1168400" y="650240"/>
            <a:ext cx="9845039" cy="56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16" y="1820646"/>
            <a:ext cx="2213248" cy="586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138" y="899840"/>
            <a:ext cx="5121197" cy="994275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87" y="3228431"/>
            <a:ext cx="2128022" cy="548856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214" y="3848181"/>
            <a:ext cx="2000250" cy="619125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711" y="4601046"/>
            <a:ext cx="3448050" cy="647700"/>
          </a:xfrm>
          <a:prstGeom prst="rect">
            <a:avLst/>
          </a:prstGeom>
        </p:spPr>
      </p:pic>
      <p:pic>
        <p:nvPicPr>
          <p:cNvPr id="8" name="Picture 7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87" y="5389495"/>
            <a:ext cx="2257425" cy="657225"/>
          </a:xfrm>
          <a:prstGeom prst="rect">
            <a:avLst/>
          </a:prstGeom>
        </p:spPr>
      </p:pic>
      <p:pic>
        <p:nvPicPr>
          <p:cNvPr id="9" name="Picture 8">
            <a:hlinkClick r:id="rId13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44" y="2462212"/>
            <a:ext cx="5314950" cy="695325"/>
          </a:xfrm>
          <a:prstGeom prst="rect">
            <a:avLst/>
          </a:prstGeom>
        </p:spPr>
      </p:pic>
      <p:pic>
        <p:nvPicPr>
          <p:cNvPr id="10" name="Picture 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764" y="6233841"/>
            <a:ext cx="23526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9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12" y="0"/>
            <a:ext cx="6536788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42536" y="580292"/>
            <a:ext cx="10381957" cy="5697416"/>
          </a:xfrm>
          <a:prstGeom prst="roundRect">
            <a:avLst>
              <a:gd name="adj" fmla="val 7675"/>
            </a:avLst>
          </a:prstGeom>
          <a:solidFill>
            <a:srgbClr val="2DB5CC"/>
          </a:solidFill>
          <a:ln w="104775">
            <a:solidFill>
              <a:srgbClr val="009BA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68" y="946104"/>
            <a:ext cx="1819275" cy="733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668" y="1500296"/>
            <a:ext cx="1695450" cy="723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18" y="2166680"/>
            <a:ext cx="1885950" cy="733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64" y="2811385"/>
            <a:ext cx="2581275" cy="752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38" y="3458204"/>
            <a:ext cx="2219325" cy="733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68" y="4088576"/>
            <a:ext cx="1409700" cy="733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47" y="1529962"/>
            <a:ext cx="1850305" cy="4799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882" y="2032444"/>
            <a:ext cx="1316732" cy="414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12" y="2452277"/>
            <a:ext cx="1586190" cy="4307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650" y="2931467"/>
            <a:ext cx="1637002" cy="4076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238" y="3361722"/>
            <a:ext cx="1373853" cy="505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882" y="3817856"/>
            <a:ext cx="1367167" cy="4785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37" y="4247146"/>
            <a:ext cx="923734" cy="3863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07" y="4680987"/>
            <a:ext cx="807078" cy="4982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12" y="5168154"/>
            <a:ext cx="689481" cy="5515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02" y="5682753"/>
            <a:ext cx="844860" cy="4124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715" y="1595546"/>
            <a:ext cx="1476375" cy="533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14" y="2279318"/>
            <a:ext cx="1323975" cy="533400"/>
          </a:xfrm>
          <a:prstGeom prst="rect">
            <a:avLst/>
          </a:prstGeom>
        </p:spPr>
      </p:pic>
      <p:pic>
        <p:nvPicPr>
          <p:cNvPr id="6" name="Picture 5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18" y="6233746"/>
            <a:ext cx="23526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6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81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39" y="306024"/>
            <a:ext cx="1819275" cy="733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380" y="1142319"/>
            <a:ext cx="1209675" cy="523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16" y="1860241"/>
            <a:ext cx="1371600" cy="60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04" y="2632620"/>
            <a:ext cx="1114425" cy="542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74" y="3336851"/>
            <a:ext cx="2867025" cy="600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34">
            <a:off x="5894899" y="4025645"/>
            <a:ext cx="1181100" cy="619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80" y="4903352"/>
            <a:ext cx="1257300" cy="523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89" y="5525171"/>
            <a:ext cx="1247775" cy="561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37" y="6204739"/>
            <a:ext cx="2628900" cy="590550"/>
          </a:xfrm>
          <a:prstGeom prst="rect">
            <a:avLst/>
          </a:prstGeom>
        </p:spPr>
      </p:pic>
      <p:pic>
        <p:nvPicPr>
          <p:cNvPr id="12" name="Picture 11" descr="Sunny day » drawings » SketchPor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021" y="1039449"/>
            <a:ext cx="913995" cy="500292"/>
          </a:xfrm>
          <a:prstGeom prst="rect">
            <a:avLst/>
          </a:prstGeom>
        </p:spPr>
      </p:pic>
      <p:pic>
        <p:nvPicPr>
          <p:cNvPr id="13" name="Picture 12" descr="Free Images : cloud, sky, wind, atmosphere, dark, weather ...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020" y="1828360"/>
            <a:ext cx="913995" cy="514122"/>
          </a:xfrm>
          <a:prstGeom prst="rect">
            <a:avLst/>
          </a:prstGeom>
        </p:spPr>
      </p:pic>
      <p:pic>
        <p:nvPicPr>
          <p:cNvPr id="14" name="Picture 13" descr="Rainy Street | This is part of my first experiment in ...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021" y="2569726"/>
            <a:ext cx="807759" cy="605819"/>
          </a:xfrm>
          <a:prstGeom prst="rect">
            <a:avLst/>
          </a:prstGeom>
        </p:spPr>
      </p:pic>
      <p:pic>
        <p:nvPicPr>
          <p:cNvPr id="15" name="Picture 14" descr="At Home, Writing: On a Cloudy Day by Rabindranath Tagore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80" y="3292401"/>
            <a:ext cx="859367" cy="644525"/>
          </a:xfrm>
          <a:prstGeom prst="rect">
            <a:avLst/>
          </a:prstGeom>
        </p:spPr>
      </p:pic>
      <p:pic>
        <p:nvPicPr>
          <p:cNvPr id="16" name="Picture 15" descr="A foggy morning | Happenings on the Hill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96" y="4012798"/>
            <a:ext cx="797855" cy="598391"/>
          </a:xfrm>
          <a:prstGeom prst="rect">
            <a:avLst/>
          </a:prstGeom>
        </p:spPr>
      </p:pic>
      <p:pic>
        <p:nvPicPr>
          <p:cNvPr id="17" name="Picture 16" descr="3.1.2 Vocabulario: El Clima | Spanish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49" y="4769095"/>
            <a:ext cx="790594" cy="523768"/>
          </a:xfrm>
          <a:prstGeom prst="rect">
            <a:avLst/>
          </a:prstGeom>
        </p:spPr>
      </p:pic>
      <p:pic>
        <p:nvPicPr>
          <p:cNvPr id="18" name="Picture 17" descr="File:Windy Hill Wind Farm.jpg - Wikimedia Commons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49" y="5523066"/>
            <a:ext cx="781102" cy="517068"/>
          </a:xfrm>
          <a:prstGeom prst="rect">
            <a:avLst/>
          </a:prstGeom>
        </p:spPr>
      </p:pic>
      <p:pic>
        <p:nvPicPr>
          <p:cNvPr id="19" name="Picture 18" descr="Progressive Charlestown: UPDATED #2: Major Snowfall in the ...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996" y="6248323"/>
            <a:ext cx="857250" cy="4612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3376612"/>
            <a:ext cx="114300" cy="104775"/>
          </a:xfrm>
          <a:prstGeom prst="rect">
            <a:avLst/>
          </a:prstGeom>
        </p:spPr>
      </p:pic>
      <p:pic>
        <p:nvPicPr>
          <p:cNvPr id="21" name="Picture 20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227" y="6119966"/>
            <a:ext cx="23526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8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r="115"/>
          <a:stretch/>
        </p:blipFill>
        <p:spPr>
          <a:xfrm>
            <a:off x="112540" y="0"/>
            <a:ext cx="12079459" cy="6858000"/>
          </a:xfrm>
          <a:prstGeom prst="rect">
            <a:avLst/>
          </a:prstGeom>
        </p:spPr>
      </p:pic>
      <p:sp>
        <p:nvSpPr>
          <p:cNvPr id="3" name="Snip Single Corner Rectangle 2"/>
          <p:cNvSpPr/>
          <p:nvPr/>
        </p:nvSpPr>
        <p:spPr>
          <a:xfrm rot="5400000" flipH="1">
            <a:off x="2727373" y="5194495"/>
            <a:ext cx="45719" cy="182881"/>
          </a:xfrm>
          <a:prstGeom prst="snip1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79963"/>
            <a:ext cx="464234" cy="1258087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 rot="20674083">
            <a:off x="-53105" y="4530744"/>
            <a:ext cx="427328" cy="7344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97612" y="281353"/>
            <a:ext cx="6808763" cy="6358597"/>
          </a:xfrm>
          <a:prstGeom prst="roundRect">
            <a:avLst/>
          </a:prstGeom>
          <a:solidFill>
            <a:srgbClr val="F23128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08" y="1024481"/>
            <a:ext cx="2647950" cy="733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89" y="1119731"/>
            <a:ext cx="2771775" cy="63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19" y="1471611"/>
            <a:ext cx="114300" cy="104775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75" y="6139375"/>
            <a:ext cx="23526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6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e Cat in the Hat - Hats Blue Yardage | Dr. Seuss | Robert Kaufm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9" b="11971"/>
          <a:stretch/>
        </p:blipFill>
        <p:spPr bwMode="auto">
          <a:xfrm>
            <a:off x="1168400" y="650240"/>
            <a:ext cx="9845039" cy="56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31" y="833302"/>
            <a:ext cx="2834232" cy="1127758"/>
          </a:xfrm>
          <a:prstGeom prst="rect">
            <a:avLst/>
          </a:prstGeom>
        </p:spPr>
      </p:pic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63" y="1961060"/>
            <a:ext cx="2781300" cy="609600"/>
          </a:xfrm>
          <a:prstGeom prst="rect">
            <a:avLst/>
          </a:prstGeom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19" y="2637604"/>
            <a:ext cx="4800600" cy="638175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21" y="3350755"/>
            <a:ext cx="3800475" cy="695325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3" y="4030366"/>
            <a:ext cx="2457450" cy="619125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58" y="4805610"/>
            <a:ext cx="3581400" cy="723900"/>
          </a:xfrm>
          <a:prstGeom prst="rect">
            <a:avLst/>
          </a:prstGeom>
        </p:spPr>
      </p:pic>
      <p:pic>
        <p:nvPicPr>
          <p:cNvPr id="9" name="Picture 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764" y="6248400"/>
            <a:ext cx="23526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7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95" y="435564"/>
            <a:ext cx="2162175" cy="657225"/>
          </a:xfrm>
          <a:prstGeom prst="rect">
            <a:avLst/>
          </a:prstGeom>
        </p:spPr>
      </p:pic>
      <p:pic>
        <p:nvPicPr>
          <p:cNvPr id="3" name="Picture 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44" y="1465080"/>
            <a:ext cx="3571875" cy="714375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793" y="6141720"/>
            <a:ext cx="23526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8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ree Dr. Seuss Characters, Download Free Clip Art, Free Clip Art on Clipart  Libra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1207" b="3302"/>
          <a:stretch/>
        </p:blipFill>
        <p:spPr bwMode="auto">
          <a:xfrm flipH="1">
            <a:off x="3078480" y="4902080"/>
            <a:ext cx="2254031" cy="196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ee Dr. Seuss Characters, Download Free Clip Art, Free Clip Art on Clipart  Libra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1207" b="3302"/>
          <a:stretch/>
        </p:blipFill>
        <p:spPr bwMode="auto">
          <a:xfrm flipH="1">
            <a:off x="5064016" y="3769360"/>
            <a:ext cx="3078480" cy="226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ree Dr. Seuss Characters, Download Free Clip Art, Free Clip Art on Clipart  Libra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1207" b="3302"/>
          <a:stretch/>
        </p:blipFill>
        <p:spPr bwMode="auto">
          <a:xfrm>
            <a:off x="8785364" y="10521"/>
            <a:ext cx="3361471" cy="263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Free Dr. Seuss Characters, Download Free Clip Art, Free Clip Art on Clipart  Libra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1207" b="3302"/>
          <a:stretch/>
        </p:blipFill>
        <p:spPr bwMode="auto">
          <a:xfrm>
            <a:off x="2611122" y="2124162"/>
            <a:ext cx="3153200" cy="246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ree Dr. Seuss Characters, Download Free Clip Art, Free Clip Art on Clipart  Libra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1207" b="3302"/>
          <a:stretch/>
        </p:blipFill>
        <p:spPr bwMode="auto">
          <a:xfrm>
            <a:off x="3024424" y="81521"/>
            <a:ext cx="2505189" cy="196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Dr. Seuss Characters, Download Free Clip Art, Free Clip Art on Clipart  Libra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1207" b="3302"/>
          <a:stretch/>
        </p:blipFill>
        <p:spPr bwMode="auto">
          <a:xfrm>
            <a:off x="0" y="2631440"/>
            <a:ext cx="2505189" cy="196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Dr. Seuss Characters, Download Free Clip Art, Free Clip Art on Clipart  Libra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1207" b="3302"/>
          <a:stretch/>
        </p:blipFill>
        <p:spPr bwMode="auto">
          <a:xfrm flipH="1">
            <a:off x="5595926" y="1458200"/>
            <a:ext cx="2254031" cy="196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Dr. Seuss Characters, Download Free Clip Art, Free Clip Art on Clipart  Libra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1207" b="3302"/>
          <a:stretch/>
        </p:blipFill>
        <p:spPr bwMode="auto">
          <a:xfrm flipH="1">
            <a:off x="0" y="4592560"/>
            <a:ext cx="3078480" cy="226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Dr. Seuss Characters, Download Free Clip Art, Free Clip Art on Clipart  Libra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1207" b="3302"/>
          <a:stretch/>
        </p:blipFill>
        <p:spPr bwMode="auto">
          <a:xfrm flipH="1">
            <a:off x="29601" y="0"/>
            <a:ext cx="3048879" cy="275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Dr. Seuss Characters, Download Free Clip Art, Free Clip Art on Clipart  Libra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1207" b="3302"/>
          <a:stretch/>
        </p:blipFill>
        <p:spPr bwMode="auto">
          <a:xfrm flipH="1">
            <a:off x="7898121" y="2641960"/>
            <a:ext cx="2430130" cy="211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Dr. Seuss Characters, Download Free Clip Art, Free Clip Art on Clipart  Libra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1207" b="3302"/>
          <a:stretch/>
        </p:blipFill>
        <p:spPr bwMode="auto">
          <a:xfrm>
            <a:off x="9438640" y="4601007"/>
            <a:ext cx="2708195" cy="21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Dr. Seuss Characters, Download Free Clip Art, Free Clip Art on Clipart  Librar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1207" b="3302"/>
          <a:stretch/>
        </p:blipFill>
        <p:spPr bwMode="auto">
          <a:xfrm flipH="1">
            <a:off x="7220111" y="0"/>
            <a:ext cx="1762008" cy="15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ee Dr. Seuss Characters, Download Free Clip Art, Free Clip Art on Clipart  Libra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1207" b="3302"/>
          <a:stretch/>
        </p:blipFill>
        <p:spPr bwMode="auto">
          <a:xfrm flipH="1">
            <a:off x="10309458" y="2519680"/>
            <a:ext cx="1856167" cy="196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Dr. Seuss Characters, Download Free Clip Art, Free Clip Art on Clipart  Librar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1207" b="3302"/>
          <a:stretch/>
        </p:blipFill>
        <p:spPr bwMode="auto">
          <a:xfrm flipH="1">
            <a:off x="5577136" y="10521"/>
            <a:ext cx="1594811" cy="15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Dr. Seuss Characters, Download Free Clip Art, Free Clip Art on Clipart  Librar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1207" b="3302"/>
          <a:stretch/>
        </p:blipFill>
        <p:spPr bwMode="auto">
          <a:xfrm>
            <a:off x="8215315" y="4756296"/>
            <a:ext cx="1390031" cy="122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65" y="2762391"/>
            <a:ext cx="4369837" cy="1111230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42" y="4164475"/>
            <a:ext cx="3976284" cy="1056635"/>
          </a:xfrm>
          <a:prstGeom prst="rect">
            <a:avLst/>
          </a:prstGeom>
        </p:spPr>
      </p:pic>
      <p:pic>
        <p:nvPicPr>
          <p:cNvPr id="18" name="Picture 17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18" y="1547231"/>
            <a:ext cx="3656260" cy="854881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302" y="6224106"/>
            <a:ext cx="23526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61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83360" y="863600"/>
            <a:ext cx="9398000" cy="5171440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05A3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2031955"/>
            <a:ext cx="8286750" cy="704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492" y="2384380"/>
            <a:ext cx="114300" cy="104775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685" y="6156960"/>
            <a:ext cx="23526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02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2336B98498E43AC9572A6FA50282B" ma:contentTypeVersion="6" ma:contentTypeDescription="Create a new document." ma:contentTypeScope="" ma:versionID="13dcc232b974ec2fbbdab9ad9cc59f5f">
  <xsd:schema xmlns:xsd="http://www.w3.org/2001/XMLSchema" xmlns:xs="http://www.w3.org/2001/XMLSchema" xmlns:p="http://schemas.microsoft.com/office/2006/metadata/properties" xmlns:ns3="717987ee-c82c-4776-b480-5ff807c8c756" xmlns:ns4="41cffffa-8dd5-4313-8dd0-b34bdcf68c09" targetNamespace="http://schemas.microsoft.com/office/2006/metadata/properties" ma:root="true" ma:fieldsID="2297322a7cee97c7dc15adb8a20b977e" ns3:_="" ns4:_="">
    <xsd:import namespace="717987ee-c82c-4776-b480-5ff807c8c756"/>
    <xsd:import namespace="41cffffa-8dd5-4313-8dd0-b34bdcf68c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987ee-c82c-4776-b480-5ff807c8c7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ffffa-8dd5-4313-8dd0-b34bdcf68c0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7D012A-384D-4BF7-880A-AC1ED23EF4FD}">
  <ds:schemaRefs>
    <ds:schemaRef ds:uri="http://schemas.openxmlformats.org/package/2006/metadata/core-properties"/>
    <ds:schemaRef ds:uri="717987ee-c82c-4776-b480-5ff807c8c75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1cffffa-8dd5-4313-8dd0-b34bdcf68c09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59C3711-B510-4648-8AE2-8D0D9BBB24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7987ee-c82c-4776-b480-5ff807c8c756"/>
    <ds:schemaRef ds:uri="41cffffa-8dd5-4313-8dd0-b34bdcf68c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E9954D-C66D-43BB-8D18-E1708C8D33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Bransfield, Krista (ASD-N)</dc:creator>
  <cp:lastModifiedBy>Bransfield, Krista (ASD-N)</cp:lastModifiedBy>
  <cp:revision>46</cp:revision>
  <dcterms:created xsi:type="dcterms:W3CDTF">2020-10-09T16:44:27Z</dcterms:created>
  <dcterms:modified xsi:type="dcterms:W3CDTF">2020-10-18T19:10:08Z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0x0101007D52336B98498E43AC9572A6FA50282B</vt:lpwstr>
  </property>
</Properties>
</file>