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8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69" r:id="rId44"/>
    <p:sldId id="270" r:id="rId45"/>
    <p:sldId id="271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EF2D"/>
    <a:srgbClr val="F44242"/>
    <a:srgbClr val="4472C4"/>
    <a:srgbClr val="530B55"/>
    <a:srgbClr val="E7A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89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presProps" Target="presProps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C0C6-D609-4257-897C-F1B78AB4E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72DC5-05A6-4600-BEE7-A75926D8C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3294E-D0C5-4E30-8178-1DEBB1AEC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1279D-2689-468F-866F-D6F7561D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34AFB-397F-4B5C-88C5-13840090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3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33E5-CA2F-4F20-9805-C4EADD78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D92DE-40AF-4227-8951-2A7D40DB5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44FBB-2FCC-492B-AB55-C60E840F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59EB2-7E2B-4391-A287-998D2610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37D21-D5DF-4D77-9B9C-7755388A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5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77A46-47A0-4D90-A74A-B5C1628FB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2CB12-6AF7-4768-A4C9-B89B4006D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9009B-8681-456E-A406-4B8CA01A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71C3D-7BBE-4423-93E0-805E42EE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857EF-4CE1-4952-A3E8-0A4FDDC5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9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4854-E492-465B-9A62-39F200FF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41F11-E57A-4A6C-A8D5-5FCBFA81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3AC28-635F-409E-9862-BBA8BE84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1D298-9AAB-422C-9004-2F8E05D2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97CD-0993-4DFE-8D82-6E2D5B59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FC12-BE84-4067-B07E-AE693637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07358-2997-4ED8-9FCA-00499A9D4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04C4A-C377-4EAF-A338-886AD3E2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07CDC-E23E-4584-BFE0-CF0BEFEF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73351-A183-4A8C-9EDF-A35F582D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BC7C3-0F6E-4D97-A72B-4F8482B7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E59EA-CDF1-45B6-8B02-0AF0132DF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FAAD9-4E8C-47AA-B248-9E24C4EA6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C37CF-CB7B-4B72-89B7-8BE2E792F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C9766-12AB-4D1F-B3DC-A3D51E91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424BE-3B51-40C2-94F0-0C3EFF3A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BA255-B998-4B8A-988D-2D955E88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EE6BA-369D-459C-915D-926321524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05474-B83C-4BAD-8AD2-B732CDA1F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7D0A8-6981-44C5-B9A8-1D9416A80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DB4C2-BD4E-48CA-A1A1-3ABFEAE7E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7B15E9-AE8A-468E-B7A0-82EDECAD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A50A-5136-43F2-A3CC-DCA5CBB6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3E0B1-A217-402C-A9D4-F310C360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D8A61-B3E6-485D-BDBA-C19B747F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E79DD-A7F8-4070-82C9-A1FA8AE3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DB3FD-6B07-414A-890A-4526849E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707ED-C769-478B-AF95-F5058BEF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9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DD437-E017-49C0-9EED-A0BE5295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B7E82-73AB-491A-99D2-190AC970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4235D-3E10-481A-8DFF-769FB8D0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EB83-06FC-43E2-87A6-517499E1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A55B0-D64B-4E1A-A458-DFB51C571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9F76C-5F4E-44CA-95DC-753281EB1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028AF-E5AC-413E-8B55-0F38BE2A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0567E-787B-463C-AFC5-032C705E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71DD2-29DE-4DE2-BD15-B9F9183D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1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1A56-D179-4225-9BD9-8DAE8D3D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DD2A8-EDC8-418B-B588-1B0FAF0D4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1C41-025C-47DF-A9BA-09A3FFC7A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DD00-2140-43B3-9C06-2AAECDF9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11099-3763-497A-A80C-490A93F5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647EC-5A20-4820-89C2-5F991137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FEE18-0D19-4773-B9B6-6F4FE03EB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FFA90-8961-4B5B-A0F1-D82788598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1D75-CF2B-4A43-BAA4-AC6D5A6F6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ED4F-DDF7-42E8-B97D-AC4407D60C2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02015-0225-4B0C-BEE6-162240117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9A76D-B047-4E9D-8A27-7E6404B96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3D32-3DB3-4623-B57C-FF2B30AB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DE5BF3-A8F9-4F30-8E6D-CFA6E71EE806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il</a:t>
            </a:r>
          </a:p>
        </p:txBody>
      </p:sp>
    </p:spTree>
    <p:extLst>
      <p:ext uri="{BB962C8B-B14F-4D97-AF65-F5344CB8AC3E}">
        <p14:creationId xmlns:p14="http://schemas.microsoft.com/office/powerpoint/2010/main" val="3060706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C47968-032C-4151-8959-E4D4BDFEB006}"/>
              </a:ext>
            </a:extLst>
          </p:cNvPr>
          <p:cNvSpPr txBox="1"/>
          <p:nvPr/>
        </p:nvSpPr>
        <p:spPr>
          <a:xfrm>
            <a:off x="998533" y="277596"/>
            <a:ext cx="10380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0038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24244" y="-3271348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842043-9B3C-491B-88F1-A8D927515B3C}"/>
              </a:ext>
            </a:extLst>
          </p:cNvPr>
          <p:cNvSpPr txBox="1"/>
          <p:nvPr/>
        </p:nvSpPr>
        <p:spPr>
          <a:xfrm>
            <a:off x="1828801" y="0"/>
            <a:ext cx="75855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des</a:t>
            </a:r>
          </a:p>
        </p:txBody>
      </p:sp>
    </p:spTree>
    <p:extLst>
      <p:ext uri="{BB962C8B-B14F-4D97-AF65-F5344CB8AC3E}">
        <p14:creationId xmlns:p14="http://schemas.microsoft.com/office/powerpoint/2010/main" val="283207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25031" y="-3131029"/>
            <a:ext cx="7727465" cy="131104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024C31-35FB-4E64-8CC3-3B80AA971550}"/>
              </a:ext>
            </a:extLst>
          </p:cNvPr>
          <p:cNvSpPr txBox="1"/>
          <p:nvPr/>
        </p:nvSpPr>
        <p:spPr>
          <a:xfrm>
            <a:off x="857250" y="-10101"/>
            <a:ext cx="1046131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est</a:t>
            </a:r>
          </a:p>
        </p:txBody>
      </p:sp>
    </p:spTree>
    <p:extLst>
      <p:ext uri="{BB962C8B-B14F-4D97-AF65-F5344CB8AC3E}">
        <p14:creationId xmlns:p14="http://schemas.microsoft.com/office/powerpoint/2010/main" val="325094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1FCFEB-FBA8-43A1-A979-A368265F0BF6}"/>
              </a:ext>
            </a:extLst>
          </p:cNvPr>
          <p:cNvSpPr txBox="1"/>
          <p:nvPr/>
        </p:nvSpPr>
        <p:spPr>
          <a:xfrm>
            <a:off x="-459204" y="145076"/>
            <a:ext cx="119783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suis</a:t>
            </a:r>
          </a:p>
        </p:txBody>
      </p:sp>
    </p:spTree>
    <p:extLst>
      <p:ext uri="{BB962C8B-B14F-4D97-AF65-F5344CB8AC3E}">
        <p14:creationId xmlns:p14="http://schemas.microsoft.com/office/powerpoint/2010/main" val="301608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13DAB9-134C-459B-A71D-7E9BAB4B6185}"/>
              </a:ext>
            </a:extLst>
          </p:cNvPr>
          <p:cNvSpPr txBox="1"/>
          <p:nvPr/>
        </p:nvSpPr>
        <p:spPr>
          <a:xfrm>
            <a:off x="465221" y="1227219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garçon</a:t>
            </a:r>
          </a:p>
        </p:txBody>
      </p:sp>
    </p:spTree>
    <p:extLst>
      <p:ext uri="{BB962C8B-B14F-4D97-AF65-F5344CB8AC3E}">
        <p14:creationId xmlns:p14="http://schemas.microsoft.com/office/powerpoint/2010/main" val="2850564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11E435-4CF7-4745-B189-ACCC45773D7B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fille</a:t>
            </a:r>
          </a:p>
        </p:txBody>
      </p:sp>
    </p:spTree>
    <p:extLst>
      <p:ext uri="{BB962C8B-B14F-4D97-AF65-F5344CB8AC3E}">
        <p14:creationId xmlns:p14="http://schemas.microsoft.com/office/powerpoint/2010/main" val="1964870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D88C6E-8210-4B27-9BEF-BE316C46CC4C}"/>
              </a:ext>
            </a:extLst>
          </p:cNvPr>
          <p:cNvSpPr txBox="1"/>
          <p:nvPr/>
        </p:nvSpPr>
        <p:spPr>
          <a:xfrm>
            <a:off x="681789" y="529388"/>
            <a:ext cx="10828421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ami</a:t>
            </a:r>
          </a:p>
          <a:p>
            <a:pPr algn="ctr"/>
            <a:endParaRPr lang="en-US" sz="30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6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59967" y="-3298485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C4A66C-4A68-4FEF-A869-3E02430CDAD5}"/>
              </a:ext>
            </a:extLst>
          </p:cNvPr>
          <p:cNvSpPr txBox="1"/>
          <p:nvPr/>
        </p:nvSpPr>
        <p:spPr>
          <a:xfrm>
            <a:off x="331304" y="1320800"/>
            <a:ext cx="114833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E7AB03"/>
                </a:solidFill>
                <a:latin typeface="Century Gothic" panose="020B0502020202020204" pitchFamily="34" charset="0"/>
              </a:rPr>
              <a:t>je suis</a:t>
            </a:r>
          </a:p>
          <a:p>
            <a:pPr algn="ctr"/>
            <a:endParaRPr lang="en-US" sz="20800" b="1" dirty="0">
              <a:solidFill>
                <a:srgbClr val="E7AB0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32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2995577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EC3CC1-BC5C-4C82-81DA-1BB69DA786C4}"/>
              </a:ext>
            </a:extLst>
          </p:cNvPr>
          <p:cNvSpPr txBox="1"/>
          <p:nvPr/>
        </p:nvSpPr>
        <p:spPr>
          <a:xfrm>
            <a:off x="-2336800" y="1320800"/>
            <a:ext cx="172284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E7AB03"/>
                </a:solidFill>
                <a:latin typeface="Century Gothic" panose="020B0502020202020204" pitchFamily="34" charset="0"/>
              </a:rPr>
              <a:t>maman</a:t>
            </a:r>
          </a:p>
          <a:p>
            <a:pPr algn="ctr"/>
            <a:endParaRPr lang="en-US" sz="20800" b="1" dirty="0">
              <a:solidFill>
                <a:srgbClr val="E7AB0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010092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3A5A42-134F-4487-9966-820D51CA32E5}"/>
              </a:ext>
            </a:extLst>
          </p:cNvPr>
          <p:cNvSpPr txBox="1"/>
          <p:nvPr/>
        </p:nvSpPr>
        <p:spPr>
          <a:xfrm>
            <a:off x="-2191656" y="1323472"/>
            <a:ext cx="1599474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E7AB03"/>
                </a:solidFill>
                <a:latin typeface="Century Gothic" panose="020B0502020202020204" pitchFamily="34" charset="0"/>
              </a:rPr>
              <a:t>papa</a:t>
            </a:r>
          </a:p>
          <a:p>
            <a:pPr algn="ctr"/>
            <a:endParaRPr lang="en-US" sz="20800" b="1" dirty="0">
              <a:solidFill>
                <a:srgbClr val="E7AB0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1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FEA997-5D9E-47C6-8EEF-945E7BD3FF7F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elle</a:t>
            </a:r>
          </a:p>
        </p:txBody>
      </p:sp>
    </p:spTree>
    <p:extLst>
      <p:ext uri="{BB962C8B-B14F-4D97-AF65-F5344CB8AC3E}">
        <p14:creationId xmlns:p14="http://schemas.microsoft.com/office/powerpoint/2010/main" val="389019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4C385D-5916-43D7-8357-ACB7D848E1D5}"/>
              </a:ext>
            </a:extLst>
          </p:cNvPr>
          <p:cNvSpPr txBox="1"/>
          <p:nvPr/>
        </p:nvSpPr>
        <p:spPr>
          <a:xfrm>
            <a:off x="681789" y="1323472"/>
            <a:ext cx="1082842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E7AB03"/>
                </a:solidFill>
                <a:latin typeface="Century Gothic" panose="020B0502020202020204" pitchFamily="34" charset="0"/>
              </a:rPr>
              <a:t>vois</a:t>
            </a:r>
          </a:p>
          <a:p>
            <a:pPr algn="ctr"/>
            <a:endParaRPr lang="en-US" sz="20800" b="1" dirty="0">
              <a:solidFill>
                <a:srgbClr val="E7AB0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22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0C068C-6F01-4D15-9DDA-885B3F5D8B04}"/>
              </a:ext>
            </a:extLst>
          </p:cNvPr>
          <p:cNvSpPr txBox="1"/>
          <p:nvPr/>
        </p:nvSpPr>
        <p:spPr>
          <a:xfrm>
            <a:off x="304801" y="1323472"/>
            <a:ext cx="1068251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E7AB03"/>
                </a:solidFill>
                <a:latin typeface="Century Gothic" panose="020B0502020202020204" pitchFamily="34" charset="0"/>
              </a:rPr>
              <a:t>et</a:t>
            </a:r>
          </a:p>
        </p:txBody>
      </p:sp>
    </p:spTree>
    <p:extLst>
      <p:ext uri="{BB962C8B-B14F-4D97-AF65-F5344CB8AC3E}">
        <p14:creationId xmlns:p14="http://schemas.microsoft.com/office/powerpoint/2010/main" val="3186409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A69A07-D0EE-4B54-A123-648CB0A22058}"/>
              </a:ext>
            </a:extLst>
          </p:cNvPr>
          <p:cNvSpPr txBox="1"/>
          <p:nvPr/>
        </p:nvSpPr>
        <p:spPr>
          <a:xfrm>
            <a:off x="681789" y="1323473"/>
            <a:ext cx="108135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va</a:t>
            </a:r>
          </a:p>
          <a:p>
            <a:pPr algn="ctr"/>
            <a:endParaRPr lang="en-US" sz="20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4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5B0BD2-79FF-4FB9-AC71-81F3598D2186}"/>
              </a:ext>
            </a:extLst>
          </p:cNvPr>
          <p:cNvSpPr txBox="1"/>
          <p:nvPr/>
        </p:nvSpPr>
        <p:spPr>
          <a:xfrm>
            <a:off x="377371" y="1076729"/>
            <a:ext cx="114372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tu</a:t>
            </a:r>
          </a:p>
          <a:p>
            <a:pPr algn="ctr"/>
            <a:endParaRPr lang="en-US" sz="20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46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2B1D22-65CC-4FE2-A043-01386F35AF1A}"/>
              </a:ext>
            </a:extLst>
          </p:cNvPr>
          <p:cNvSpPr txBox="1"/>
          <p:nvPr/>
        </p:nvSpPr>
        <p:spPr>
          <a:xfrm>
            <a:off x="681790" y="595086"/>
            <a:ext cx="108135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en</a:t>
            </a:r>
          </a:p>
          <a:p>
            <a:pPr algn="ctr"/>
            <a:endParaRPr lang="en-US" sz="20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13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17BD5E-7192-4960-9224-45D4A1ECD134}"/>
              </a:ext>
            </a:extLst>
          </p:cNvPr>
          <p:cNvSpPr txBox="1"/>
          <p:nvPr/>
        </p:nvSpPr>
        <p:spPr>
          <a:xfrm>
            <a:off x="681790" y="1323473"/>
            <a:ext cx="921695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vais</a:t>
            </a:r>
          </a:p>
        </p:txBody>
      </p:sp>
    </p:spTree>
    <p:extLst>
      <p:ext uri="{BB962C8B-B14F-4D97-AF65-F5344CB8AC3E}">
        <p14:creationId xmlns:p14="http://schemas.microsoft.com/office/powerpoint/2010/main" val="1569475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95001B-A644-4449-9863-A3EA5C0652A4}"/>
              </a:ext>
            </a:extLst>
          </p:cNvPr>
          <p:cNvSpPr txBox="1"/>
          <p:nvPr/>
        </p:nvSpPr>
        <p:spPr>
          <a:xfrm>
            <a:off x="246360" y="1076729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école</a:t>
            </a:r>
          </a:p>
        </p:txBody>
      </p:sp>
    </p:spTree>
    <p:extLst>
      <p:ext uri="{BB962C8B-B14F-4D97-AF65-F5344CB8AC3E}">
        <p14:creationId xmlns:p14="http://schemas.microsoft.com/office/powerpoint/2010/main" val="2614347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6725C9-1AB5-483F-AEB8-4A61674B9D42}"/>
              </a:ext>
            </a:extLst>
          </p:cNvPr>
          <p:cNvSpPr txBox="1"/>
          <p:nvPr/>
        </p:nvSpPr>
        <p:spPr>
          <a:xfrm>
            <a:off x="0" y="1323474"/>
            <a:ext cx="114517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il y a</a:t>
            </a:r>
          </a:p>
        </p:txBody>
      </p:sp>
    </p:spTree>
    <p:extLst>
      <p:ext uri="{BB962C8B-B14F-4D97-AF65-F5344CB8AC3E}">
        <p14:creationId xmlns:p14="http://schemas.microsoft.com/office/powerpoint/2010/main" val="2442042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6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02C84-77A3-4246-AE6E-348E0C9E0DD7}"/>
              </a:ext>
            </a:extLst>
          </p:cNvPr>
          <p:cNvSpPr txBox="1"/>
          <p:nvPr/>
        </p:nvSpPr>
        <p:spPr>
          <a:xfrm>
            <a:off x="681789" y="1323472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 err="1">
                <a:solidFill>
                  <a:srgbClr val="F44242"/>
                </a:solidFill>
                <a:latin typeface="Century Gothic" panose="020B0502020202020204" pitchFamily="34" charset="0"/>
              </a:rPr>
              <a:t>aime</a:t>
            </a:r>
            <a:endParaRPr lang="en-US" sz="20800" b="1" dirty="0">
              <a:solidFill>
                <a:srgbClr val="F4424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4" name="Picture 10" descr="Heart, Symbol of Love and Valentine's Day. Flat Red Icon Isolated on White Background. Vector illustration. - Vector">
            <a:extLst>
              <a:ext uri="{FF2B5EF4-FFF2-40B4-BE49-F238E27FC236}">
                <a16:creationId xmlns:a16="http://schemas.microsoft.com/office/drawing/2014/main" id="{EB1399DB-5175-45FF-A61C-8F0DEA65F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515" y="4425078"/>
            <a:ext cx="8096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3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7D0633-7035-49E1-9573-4DDB88233C73}"/>
              </a:ext>
            </a:extLst>
          </p:cNvPr>
          <p:cNvSpPr txBox="1"/>
          <p:nvPr/>
        </p:nvSpPr>
        <p:spPr>
          <a:xfrm>
            <a:off x="681789" y="1323472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 err="1">
                <a:solidFill>
                  <a:srgbClr val="F44242"/>
                </a:solidFill>
                <a:latin typeface="Century Gothic" panose="020B0502020202020204" pitchFamily="34" charset="0"/>
              </a:rPr>
              <a:t>j’aime</a:t>
            </a:r>
            <a:endParaRPr lang="en-US" sz="20800" b="1" dirty="0">
              <a:solidFill>
                <a:srgbClr val="F4424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10" descr="Heart, Symbol of Love and Valentine's Day. Flat Red Icon Isolated on White Background. Vector illustration. - Vector">
            <a:extLst>
              <a:ext uri="{FF2B5EF4-FFF2-40B4-BE49-F238E27FC236}">
                <a16:creationId xmlns:a16="http://schemas.microsoft.com/office/drawing/2014/main" id="{ADD0CB23-00D9-41E3-BA25-953D62762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334" y="4425078"/>
            <a:ext cx="8096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51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C96CDB-B39A-4947-949F-3191523CAEAE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</a:t>
            </a:r>
          </a:p>
        </p:txBody>
      </p:sp>
    </p:spTree>
    <p:extLst>
      <p:ext uri="{BB962C8B-B14F-4D97-AF65-F5344CB8AC3E}">
        <p14:creationId xmlns:p14="http://schemas.microsoft.com/office/powerpoint/2010/main" val="1111961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0E34B7-2042-4DC8-9594-51BB5C57B799}"/>
              </a:ext>
            </a:extLst>
          </p:cNvPr>
          <p:cNvSpPr txBox="1"/>
          <p:nvPr/>
        </p:nvSpPr>
        <p:spPr>
          <a:xfrm>
            <a:off x="681789" y="1323472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F44242"/>
                </a:solidFill>
                <a:latin typeface="Century Gothic" panose="020B0502020202020204" pitchFamily="34" charset="0"/>
              </a:rPr>
              <a:t>bonjour</a:t>
            </a:r>
          </a:p>
        </p:txBody>
      </p:sp>
    </p:spTree>
    <p:extLst>
      <p:ext uri="{BB962C8B-B14F-4D97-AF65-F5344CB8AC3E}">
        <p14:creationId xmlns:p14="http://schemas.microsoft.com/office/powerpoint/2010/main" val="3390686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5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13B349-42B0-497E-AF6B-9CB28BE68C54}"/>
              </a:ext>
            </a:extLst>
          </p:cNvPr>
          <p:cNvSpPr txBox="1"/>
          <p:nvPr/>
        </p:nvSpPr>
        <p:spPr>
          <a:xfrm>
            <a:off x="681788" y="1614071"/>
            <a:ext cx="10828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0" b="1" dirty="0" err="1">
                <a:solidFill>
                  <a:srgbClr val="F44242"/>
                </a:solidFill>
                <a:latin typeface="Century Gothic" panose="020B0502020202020204" pitchFamily="34" charset="0"/>
              </a:rPr>
              <a:t>aujourd’hui</a:t>
            </a:r>
            <a:endParaRPr lang="en-US" sz="14400" b="1" dirty="0">
              <a:solidFill>
                <a:srgbClr val="F4424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71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5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3D7E39-DD73-42C5-A1FC-F179E7AFEA0F}"/>
              </a:ext>
            </a:extLst>
          </p:cNvPr>
          <p:cNvSpPr txBox="1"/>
          <p:nvPr/>
        </p:nvSpPr>
        <p:spPr>
          <a:xfrm>
            <a:off x="681789" y="1323472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F44242"/>
                </a:solidFill>
                <a:latin typeface="Century Gothic" panose="020B0502020202020204" pitchFamily="34" charset="0"/>
              </a:rPr>
              <a:t>auto</a:t>
            </a:r>
          </a:p>
        </p:txBody>
      </p:sp>
    </p:spTree>
    <p:extLst>
      <p:ext uri="{BB962C8B-B14F-4D97-AF65-F5344CB8AC3E}">
        <p14:creationId xmlns:p14="http://schemas.microsoft.com/office/powerpoint/2010/main" val="2407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FFACFC-4D89-4184-AB2F-810C4FD2BBFC}"/>
              </a:ext>
            </a:extLst>
          </p:cNvPr>
          <p:cNvSpPr txBox="1"/>
          <p:nvPr/>
        </p:nvSpPr>
        <p:spPr>
          <a:xfrm>
            <a:off x="434340" y="1538077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 err="1">
                <a:solidFill>
                  <a:srgbClr val="F44242"/>
                </a:solidFill>
                <a:latin typeface="Century Gothic" panose="020B0502020202020204" pitchFamily="34" charset="0"/>
              </a:rPr>
              <a:t>ici</a:t>
            </a:r>
            <a:endParaRPr lang="en-US" sz="20800" b="1" dirty="0">
              <a:solidFill>
                <a:srgbClr val="F4424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11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5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53FD65-AB90-49E3-89C8-59AF87685491}"/>
              </a:ext>
            </a:extLst>
          </p:cNvPr>
          <p:cNvSpPr txBox="1"/>
          <p:nvPr/>
        </p:nvSpPr>
        <p:spPr>
          <a:xfrm>
            <a:off x="681789" y="1299409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19EF2D"/>
                </a:solidFill>
                <a:latin typeface="Century Gothic" panose="020B0502020202020204" pitchFamily="34" charset="0"/>
              </a:rPr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11896777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725363-1CF9-489A-A308-6C4ADE583A74}"/>
              </a:ext>
            </a:extLst>
          </p:cNvPr>
          <p:cNvSpPr txBox="1"/>
          <p:nvPr/>
        </p:nvSpPr>
        <p:spPr>
          <a:xfrm>
            <a:off x="681789" y="1299409"/>
            <a:ext cx="1082842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800" b="1" dirty="0">
                <a:solidFill>
                  <a:srgbClr val="19EF2D"/>
                </a:solidFill>
                <a:latin typeface="Century Gothic" panose="020B0502020202020204" pitchFamily="34" charset="0"/>
              </a:rPr>
              <a:t>mon</a:t>
            </a:r>
          </a:p>
        </p:txBody>
      </p:sp>
    </p:spTree>
    <p:extLst>
      <p:ext uri="{BB962C8B-B14F-4D97-AF65-F5344CB8AC3E}">
        <p14:creationId xmlns:p14="http://schemas.microsoft.com/office/powerpoint/2010/main" val="2372896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2" y="-3006938"/>
            <a:ext cx="7737116" cy="131104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C14AF6-6E52-4989-B744-61B47335D888}"/>
              </a:ext>
            </a:extLst>
          </p:cNvPr>
          <p:cNvSpPr txBox="1"/>
          <p:nvPr/>
        </p:nvSpPr>
        <p:spPr>
          <a:xfrm>
            <a:off x="2315817" y="1309013"/>
            <a:ext cx="756036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800" b="1" dirty="0">
                <a:solidFill>
                  <a:srgbClr val="19EF2D"/>
                </a:solidFill>
                <a:latin typeface="Century Gothic" panose="020B0502020202020204" pitchFamily="34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4284792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46FFEA-74F7-4381-A616-D90F74B8EB32}"/>
              </a:ext>
            </a:extLst>
          </p:cNvPr>
          <p:cNvSpPr txBox="1"/>
          <p:nvPr/>
        </p:nvSpPr>
        <p:spPr>
          <a:xfrm>
            <a:off x="2554514" y="1284509"/>
            <a:ext cx="7344229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800" b="1" dirty="0">
                <a:solidFill>
                  <a:srgbClr val="19EF2D"/>
                </a:solidFill>
                <a:latin typeface="Century Gothic" panose="020B0502020202020204" pitchFamily="34" charset="0"/>
              </a:rPr>
              <a:t>dans</a:t>
            </a:r>
          </a:p>
          <a:p>
            <a:pPr algn="ctr"/>
            <a:endParaRPr lang="en-US" sz="2800" b="1" dirty="0">
              <a:solidFill>
                <a:srgbClr val="19EF2D"/>
              </a:solidFill>
              <a:latin typeface="Century Gothic" panose="020B0502020202020204" pitchFamily="34" charset="0"/>
            </a:endParaRPr>
          </a:p>
          <a:p>
            <a:pPr algn="ctr"/>
            <a:endParaRPr lang="en-US" sz="4800" b="1" dirty="0">
              <a:solidFill>
                <a:srgbClr val="19EF2D"/>
              </a:solidFill>
              <a:latin typeface="Century Gothic" panose="020B0502020202020204" pitchFamily="34" charset="0"/>
            </a:endParaRPr>
          </a:p>
          <a:p>
            <a:pPr algn="ctr"/>
            <a:endParaRPr lang="en-US" sz="4800" b="1" dirty="0">
              <a:solidFill>
                <a:srgbClr val="19EF2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044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3EB918-E699-4C2D-95FE-93ADF190283D}"/>
              </a:ext>
            </a:extLst>
          </p:cNvPr>
          <p:cNvSpPr txBox="1"/>
          <p:nvPr/>
        </p:nvSpPr>
        <p:spPr>
          <a:xfrm>
            <a:off x="2799272" y="1216498"/>
            <a:ext cx="701327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800" b="1" dirty="0">
                <a:solidFill>
                  <a:srgbClr val="19EF2D"/>
                </a:solidFill>
                <a:latin typeface="Century Gothic" panose="020B0502020202020204" pitchFamily="34" charset="0"/>
              </a:rPr>
              <a:t>sac</a:t>
            </a:r>
          </a:p>
          <a:p>
            <a:pPr algn="ctr"/>
            <a:endParaRPr lang="en-US" sz="4800" b="1" dirty="0">
              <a:solidFill>
                <a:srgbClr val="19EF2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08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0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BE2409-487B-476E-B23F-3E8C17316550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une</a:t>
            </a:r>
          </a:p>
        </p:txBody>
      </p:sp>
    </p:spTree>
    <p:extLst>
      <p:ext uri="{BB962C8B-B14F-4D97-AF65-F5344CB8AC3E}">
        <p14:creationId xmlns:p14="http://schemas.microsoft.com/office/powerpoint/2010/main" val="1140358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162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9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642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151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885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637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87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543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551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5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6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F3A53A-16D8-4E0C-A17B-B48984AC696F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j’ai</a:t>
            </a:r>
          </a:p>
        </p:txBody>
      </p:sp>
    </p:spTree>
    <p:extLst>
      <p:ext uri="{BB962C8B-B14F-4D97-AF65-F5344CB8AC3E}">
        <p14:creationId xmlns:p14="http://schemas.microsoft.com/office/powerpoint/2010/main" val="7396355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733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79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934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933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151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323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058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721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908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4" y="-3126206"/>
            <a:ext cx="7737116" cy="131104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181A7-AE37-4F84-9C21-C707B3E66DD3}"/>
              </a:ext>
            </a:extLst>
          </p:cNvPr>
          <p:cNvSpPr txBox="1"/>
          <p:nvPr/>
        </p:nvSpPr>
        <p:spPr>
          <a:xfrm>
            <a:off x="681789" y="529388"/>
            <a:ext cx="10828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ans</a:t>
            </a:r>
          </a:p>
        </p:txBody>
      </p:sp>
    </p:spTree>
    <p:extLst>
      <p:ext uri="{BB962C8B-B14F-4D97-AF65-F5344CB8AC3E}">
        <p14:creationId xmlns:p14="http://schemas.microsoft.com/office/powerpoint/2010/main" val="21768094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76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401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714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062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542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294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569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994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692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7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99493" y="-3334433"/>
            <a:ext cx="7737116" cy="135268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E57089-1CA5-4E71-8C82-9DA3014BC775}"/>
              </a:ext>
            </a:extLst>
          </p:cNvPr>
          <p:cNvSpPr txBox="1"/>
          <p:nvPr/>
        </p:nvSpPr>
        <p:spPr>
          <a:xfrm>
            <a:off x="681790" y="632011"/>
            <a:ext cx="973145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le  </a:t>
            </a:r>
          </a:p>
          <a:p>
            <a:pPr algn="ctr"/>
            <a:endParaRPr lang="en-US" sz="4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30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3889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830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472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236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628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111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797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567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1670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558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0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2" y="-3048312"/>
            <a:ext cx="7737116" cy="129546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0EC959-538A-4AF3-A4C5-D7E76612EAFA}"/>
              </a:ext>
            </a:extLst>
          </p:cNvPr>
          <p:cNvSpPr txBox="1"/>
          <p:nvPr/>
        </p:nvSpPr>
        <p:spPr>
          <a:xfrm>
            <a:off x="823291" y="486178"/>
            <a:ext cx="105454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35640028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546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681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357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544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131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7443" y="-3126206"/>
            <a:ext cx="7737116" cy="1311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C4D90F58-238D-4528-B084-A31778A4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5794" y="-3747856"/>
            <a:ext cx="7737116" cy="143537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BAF2A1-AA3C-4026-A01D-2B2B0D200371}"/>
              </a:ext>
            </a:extLst>
          </p:cNvPr>
          <p:cNvSpPr txBox="1"/>
          <p:nvPr/>
        </p:nvSpPr>
        <p:spPr>
          <a:xfrm>
            <a:off x="764649" y="632786"/>
            <a:ext cx="104265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344571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6A968364F43A40B242A32594B14BC1" ma:contentTypeVersion="12" ma:contentTypeDescription="Create a new document." ma:contentTypeScope="" ma:versionID="fb00242221d83c99e5edd4e23c56373f">
  <xsd:schema xmlns:xsd="http://www.w3.org/2001/XMLSchema" xmlns:xs="http://www.w3.org/2001/XMLSchema" xmlns:p="http://schemas.microsoft.com/office/2006/metadata/properties" xmlns:ns3="5b80b1e2-127e-435f-859c-2aa8250594a0" xmlns:ns4="fa28eafb-c00a-456b-ac98-b0c50b0115df" targetNamespace="http://schemas.microsoft.com/office/2006/metadata/properties" ma:root="true" ma:fieldsID="1b8669c83c07e1e2ffd54b56b68f656d" ns3:_="" ns4:_="">
    <xsd:import namespace="5b80b1e2-127e-435f-859c-2aa8250594a0"/>
    <xsd:import namespace="fa28eafb-c00a-456b-ac98-b0c50b0115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0b1e2-127e-435f-859c-2aa8250594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8eafb-c00a-456b-ac98-b0c50b0115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072728-7844-4E86-B090-46D4C3F9B2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8036E7-D4E4-4C5C-AAD9-18FD1CADD25C}">
  <ds:schemaRefs>
    <ds:schemaRef ds:uri="http://www.w3.org/XML/1998/namespace"/>
    <ds:schemaRef ds:uri="5b80b1e2-127e-435f-859c-2aa8250594a0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a28eafb-c00a-456b-ac98-b0c50b0115d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08C71A6-C531-407B-955F-623B22A6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80b1e2-127e-435f-859c-2aa8250594a0"/>
    <ds:schemaRef ds:uri="fa28eafb-c00a-456b-ac98-b0c50b0115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41</Words>
  <Application>Microsoft Office PowerPoint</Application>
  <PresentationFormat>Widescreen</PresentationFormat>
  <Paragraphs>39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Cobb, Emily (ASD-N)</dc:creator>
  <cp:lastModifiedBy>Matchett, Paula (ASD-N)</cp:lastModifiedBy>
  <cp:revision>8</cp:revision>
  <dcterms:created xsi:type="dcterms:W3CDTF">2021-10-30T23:43:23Z</dcterms:created>
  <dcterms:modified xsi:type="dcterms:W3CDTF">2021-11-04T14:34:11Z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0x010100836A968364F43A40B242A32594B14BC1</vt:lpwstr>
  </property>
</Properties>
</file>