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6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4554F-94C4-48C4-BBC1-DF15B948C9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B58E90-010D-497E-8838-54F04BCD26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0B9112-9B09-4CEC-A368-1E1CB1381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0F47-B86B-44E2-A653-DC7AEBE3F62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35DE9-D303-4746-8E1C-EEEF2A6E5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2B68B2-325A-4066-A2BE-4036C2781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726D-AC30-4777-8CDE-CC60CD812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3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9FAD0-2A3F-4E79-9A64-860A58E74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56C1B8-0CF9-4E93-81CC-8E3B0E3FB1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CAAF7-3A4C-4D22-BD10-5529CBE0D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0F47-B86B-44E2-A653-DC7AEBE3F62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729EA-CE17-408C-A509-7B6CC5749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C4D8FA-059A-4011-8453-2A74BEBDD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726D-AC30-4777-8CDE-CC60CD812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067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BBB691-75DA-439E-ADF7-501790F0B0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42EF5B-0DB5-4B22-A707-F9472E049C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F8A3A-0E76-4BB6-B560-6FF7BB24C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0F47-B86B-44E2-A653-DC7AEBE3F62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1E205-1003-446B-909D-239D3A885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A1090-7618-4049-B46D-F98D1E445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726D-AC30-4777-8CDE-CC60CD812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7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2DEF8-87DB-4E22-A362-4C309DF7F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A0FFA-143A-4C19-AE8A-24E145D1E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BE2CA-E5A0-4E19-B756-34BA5D0CD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0F47-B86B-44E2-A653-DC7AEBE3F62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7C88D9-3DCB-4D82-8A2A-65871A441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38E8E-761D-4085-B61A-CB8ACF83F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726D-AC30-4777-8CDE-CC60CD812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5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6E989-63E6-4797-8CD3-3CC88D644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02F487-2F1E-46F1-9392-92217D9E67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01E8E-CE5E-4E95-8723-3D623CB7C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0F47-B86B-44E2-A653-DC7AEBE3F62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DC27E-8E58-4B01-9579-2779483FA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22F66-341E-4A7F-9905-5263997E5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726D-AC30-4777-8CDE-CC60CD812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87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B03AC-F8F3-4078-A1CF-C56E91C95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BA06A-4D09-475A-8BBD-02FEF9190F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01EF0A-AE91-4592-991C-BF8FE0A86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8BC44E-5395-488C-AD47-AAF1DDB54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0F47-B86B-44E2-A653-DC7AEBE3F62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0CF7E-E06E-411B-965C-F5205FEA6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9E6115-E976-4F96-9CCF-509757FE5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726D-AC30-4777-8CDE-CC60CD812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63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9E6CD-84E3-4F55-A3AA-095898D38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41EB78-D4CA-4151-B1F3-8CA89FEA7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266A10-9588-48AF-923A-13B43EB621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19A65D-1A82-4A00-BD08-E402FED0AD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0EC255-180C-44A1-95C8-6E28C90F4D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503C73-9CBA-4C08-B113-9B5AC3E6A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0F47-B86B-44E2-A653-DC7AEBE3F62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1F6393-B359-4E18-B5B6-0525C8E29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DA5434-FA2A-4DEB-B189-AAB1FE523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726D-AC30-4777-8CDE-CC60CD812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6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2DCFB-1CD5-4A94-A0FA-890DA6DC7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88E070-ED48-4C6C-A984-D89DEFF95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0F47-B86B-44E2-A653-DC7AEBE3F62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9CCA14-9ECA-43F9-BABA-D71C12A47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6CECA2-BB10-4049-A4F2-60E03BE45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726D-AC30-4777-8CDE-CC60CD812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3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9DD14B-F44F-4732-9DC7-0325F89DF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0F47-B86B-44E2-A653-DC7AEBE3F62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FCC0D6-D1C9-4E7B-BE96-0E045D1F9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DEC2E8-6209-46CA-B89B-0D3370DFD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726D-AC30-4777-8CDE-CC60CD812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22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13341-78D1-4815-844C-41A5C31D1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B82D8-F9F5-4739-B500-65E4A0066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8FE292-E8B0-4CCD-A321-D57FC39F3D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222DDD-2006-4602-A887-B9E87DA58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0F47-B86B-44E2-A653-DC7AEBE3F62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1F747C-8E37-465D-BCD7-BEEBA25A1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F6DC9-23A5-4499-8AE6-EC145C206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726D-AC30-4777-8CDE-CC60CD812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21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8C1DC-672F-4E2B-B4FA-72558FEE8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9CE0F2-F8F0-4E3C-BCBE-5E854C0917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DBD377-35E5-4BC9-AA75-F1FC707617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9BE-E83B-4C9D-ADAE-EB1169F14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0F47-B86B-44E2-A653-DC7AEBE3F62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F937C8-C113-46C3-B219-88DB965DB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8E3474-6F72-43DB-BF91-EC9B11BDC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726D-AC30-4777-8CDE-CC60CD812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1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71BF51-BB0D-4EB2-BDE8-14B28F2FD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23C356-FD79-4E57-9946-734FDAB3E9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A73A8-F9B4-4168-B1E7-EA80A8BB6F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50F47-B86B-44E2-A653-DC7AEBE3F62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D3072-394D-4F81-AFCD-82A714D297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F0E7C-75C2-4371-911F-195B56C09B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A726D-AC30-4777-8CDE-CC60CD812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79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hyperlink" Target="https://www.goodfreephotos.com/vector-images/drunk-boy-vector-clipart.png.php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png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6" Type="http://schemas.openxmlformats.org/officeDocument/2006/relationships/hyperlink" Target="https://pixabay.com/en/boy-young-stand-show-pointing-306170/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ape, square&#10;&#10;Description automatically generated">
            <a:extLst>
              <a:ext uri="{FF2B5EF4-FFF2-40B4-BE49-F238E27FC236}">
                <a16:creationId xmlns:a16="http://schemas.microsoft.com/office/drawing/2014/main" id="{FFAA5721-9A7A-454F-AAD2-D494FB7A60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2887650"/>
            <a:ext cx="7737116" cy="1311041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50176EE-AD10-432F-BBA1-7E7663F32874}"/>
              </a:ext>
            </a:extLst>
          </p:cNvPr>
          <p:cNvSpPr txBox="1"/>
          <p:nvPr/>
        </p:nvSpPr>
        <p:spPr>
          <a:xfrm>
            <a:off x="2141934" y="2644170"/>
            <a:ext cx="790813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il</a:t>
            </a:r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84EBD57-8F0E-8A30-F55C-1492812188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2402732" y="1652775"/>
            <a:ext cx="1936793" cy="4029559"/>
          </a:xfrm>
          <a:prstGeom prst="rect">
            <a:avLst/>
          </a:prstGeom>
        </p:spPr>
      </p:pic>
      <p:pic>
        <p:nvPicPr>
          <p:cNvPr id="3" name="Recorded Sound">
            <a:hlinkClick r:id="" action="ppaction://media"/>
            <a:extLst>
              <a:ext uri="{FF2B5EF4-FFF2-40B4-BE49-F238E27FC236}">
                <a16:creationId xmlns:a16="http://schemas.microsoft.com/office/drawing/2014/main" id="{6050D7A4-9855-453D-EE92-34CC1FD01E6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6889995" y="312915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297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91"/>
    </mc:Choice>
    <mc:Fallback>
      <p:transition spd="slow" advTm="189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37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pe, square&#10;&#10;Description automatically generated">
            <a:extLst>
              <a:ext uri="{FF2B5EF4-FFF2-40B4-BE49-F238E27FC236}">
                <a16:creationId xmlns:a16="http://schemas.microsoft.com/office/drawing/2014/main" id="{94BA7F09-4D2F-4993-97A3-BB783B0D6B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2986721"/>
            <a:ext cx="7737116" cy="1311041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B9CF43-D2DD-4411-BBFC-1C3DE9F0A2EE}"/>
              </a:ext>
            </a:extLst>
          </p:cNvPr>
          <p:cNvSpPr txBox="1"/>
          <p:nvPr/>
        </p:nvSpPr>
        <p:spPr>
          <a:xfrm>
            <a:off x="4491440" y="2059404"/>
            <a:ext cx="45322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elle</a:t>
            </a:r>
            <a:endParaRPr lang="en-US" sz="1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 descr="pretty clipart - Clip Art Library">
            <a:extLst>
              <a:ext uri="{FF2B5EF4-FFF2-40B4-BE49-F238E27FC236}">
                <a16:creationId xmlns:a16="http://schemas.microsoft.com/office/drawing/2014/main" id="{2C569009-451C-400C-438C-3307C77615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867" y="1825509"/>
            <a:ext cx="2405326" cy="2481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Recorded Sound">
            <a:hlinkClick r:id="" action="ppaction://media"/>
            <a:extLst>
              <a:ext uri="{FF2B5EF4-FFF2-40B4-BE49-F238E27FC236}">
                <a16:creationId xmlns:a16="http://schemas.microsoft.com/office/drawing/2014/main" id="{43A993FA-215C-A764-3D8E-1A89259674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190794" y="284128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367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632"/>
    </mc:Choice>
    <mc:Fallback>
      <p:transition spd="slow" advTm="36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3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hape, square&#10;&#10;Description automatically generated">
            <a:extLst>
              <a:ext uri="{FF2B5EF4-FFF2-40B4-BE49-F238E27FC236}">
                <a16:creationId xmlns:a16="http://schemas.microsoft.com/office/drawing/2014/main" id="{020EB997-EB76-4B4A-9B58-0A0255EBC3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2" y="-3126206"/>
            <a:ext cx="7737116" cy="1311041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D5C568C-E7FE-4732-85F0-DB5A2D6ED18F}"/>
              </a:ext>
            </a:extLst>
          </p:cNvPr>
          <p:cNvSpPr txBox="1"/>
          <p:nvPr/>
        </p:nvSpPr>
        <p:spPr>
          <a:xfrm>
            <a:off x="2237873" y="2035340"/>
            <a:ext cx="864393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je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4AAA3551-BB9E-B490-7603-24F3EA15EB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1565893" y="387458"/>
            <a:ext cx="2592737" cy="5185474"/>
          </a:xfrm>
          <a:prstGeom prst="rect">
            <a:avLst/>
          </a:prstGeom>
        </p:spPr>
      </p:pic>
      <p:pic>
        <p:nvPicPr>
          <p:cNvPr id="4" name="Recorded Sound">
            <a:hlinkClick r:id="" action="ppaction://media"/>
            <a:extLst>
              <a:ext uri="{FF2B5EF4-FFF2-40B4-BE49-F238E27FC236}">
                <a16:creationId xmlns:a16="http://schemas.microsoft.com/office/drawing/2014/main" id="{6E680630-8AAD-CBBE-8C83-67853B5EDC7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7423772" y="285094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495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50"/>
    </mc:Choice>
    <mc:Fallback>
      <p:transition spd="slow" advTm="40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5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hape, square&#10;&#10;Description automatically generated">
            <a:extLst>
              <a:ext uri="{FF2B5EF4-FFF2-40B4-BE49-F238E27FC236}">
                <a16:creationId xmlns:a16="http://schemas.microsoft.com/office/drawing/2014/main" id="{F00CD190-EDAC-44BC-9E38-3639FA8676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029953"/>
            <a:ext cx="7737116" cy="1311041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ECF3A85-BEDB-4310-833F-2950E03A6350}"/>
              </a:ext>
            </a:extLst>
          </p:cNvPr>
          <p:cNvSpPr txBox="1"/>
          <p:nvPr/>
        </p:nvSpPr>
        <p:spPr>
          <a:xfrm>
            <a:off x="676275" y="2219411"/>
            <a:ext cx="108394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le</a:t>
            </a:r>
          </a:p>
        </p:txBody>
      </p:sp>
      <p:pic>
        <p:nvPicPr>
          <p:cNvPr id="4" name="Recorded Sound">
            <a:hlinkClick r:id="" action="ppaction://media"/>
            <a:extLst>
              <a:ext uri="{FF2B5EF4-FFF2-40B4-BE49-F238E27FC236}">
                <a16:creationId xmlns:a16="http://schemas.microsoft.com/office/drawing/2014/main" id="{275E2CF3-8A51-BDA0-E45E-3912B33E4A4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065363" y="291190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61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657"/>
    </mc:Choice>
    <mc:Fallback>
      <p:transition spd="slow" advTm="265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5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hape, square&#10;&#10;Description automatically generated">
            <a:extLst>
              <a:ext uri="{FF2B5EF4-FFF2-40B4-BE49-F238E27FC236}">
                <a16:creationId xmlns:a16="http://schemas.microsoft.com/office/drawing/2014/main" id="{6F46C2C5-A199-4F3B-BCDD-3C257A92C2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36969" y="-3126206"/>
            <a:ext cx="7737116" cy="1311041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8252F00-51B8-484B-9EB2-FD96D2F2A266}"/>
              </a:ext>
            </a:extLst>
          </p:cNvPr>
          <p:cNvSpPr txBox="1"/>
          <p:nvPr/>
        </p:nvSpPr>
        <p:spPr>
          <a:xfrm>
            <a:off x="685801" y="2251909"/>
            <a:ext cx="108394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la</a:t>
            </a:r>
          </a:p>
        </p:txBody>
      </p:sp>
      <p:pic>
        <p:nvPicPr>
          <p:cNvPr id="3" name="Recorded Sound">
            <a:hlinkClick r:id="" action="ppaction://media"/>
            <a:extLst>
              <a:ext uri="{FF2B5EF4-FFF2-40B4-BE49-F238E27FC236}">
                <a16:creationId xmlns:a16="http://schemas.microsoft.com/office/drawing/2014/main" id="{4839D201-1A6D-82C9-0A03-F76AD79D670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065364" y="304877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862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283"/>
    </mc:Choice>
    <mc:Fallback>
      <p:transition spd="slow" advTm="328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8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5</Words>
  <Application>Microsoft Office PowerPoint</Application>
  <PresentationFormat>Widescreen</PresentationFormat>
  <Paragraphs>5</Paragraphs>
  <Slides>5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Matchett, Paula (ASD-N)</dc:creator>
  <cp:lastModifiedBy>Matchett, Paula (ASD-N)</cp:lastModifiedBy>
  <cp:revision>12</cp:revision>
  <dcterms:created xsi:type="dcterms:W3CDTF">2021-11-29T15:50:49Z</dcterms:created>
  <dcterms:modified xsi:type="dcterms:W3CDTF">2022-09-20T17:41:44Z</dcterms:modified>
</cp:coreProperties>
</file>