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307" r:id="rId2"/>
    <p:sldId id="261" r:id="rId3"/>
    <p:sldId id="285" r:id="rId4"/>
    <p:sldId id="280" r:id="rId5"/>
    <p:sldId id="277" r:id="rId6"/>
    <p:sldId id="284" r:id="rId7"/>
    <p:sldId id="257" r:id="rId8"/>
    <p:sldId id="263" r:id="rId9"/>
    <p:sldId id="309" r:id="rId10"/>
    <p:sldId id="262" r:id="rId11"/>
    <p:sldId id="274" r:id="rId12"/>
    <p:sldId id="286" r:id="rId13"/>
    <p:sldId id="278" r:id="rId14"/>
    <p:sldId id="258" r:id="rId15"/>
    <p:sldId id="308" r:id="rId16"/>
    <p:sldId id="259" r:id="rId17"/>
    <p:sldId id="260" r:id="rId18"/>
    <p:sldId id="310" r:id="rId19"/>
    <p:sldId id="264" r:id="rId20"/>
    <p:sldId id="312" r:id="rId21"/>
    <p:sldId id="267" r:id="rId22"/>
    <p:sldId id="270" r:id="rId23"/>
    <p:sldId id="313" r:id="rId24"/>
    <p:sldId id="265" r:id="rId25"/>
    <p:sldId id="266" r:id="rId26"/>
    <p:sldId id="281" r:id="rId27"/>
    <p:sldId id="275" r:id="rId28"/>
    <p:sldId id="268" r:id="rId29"/>
    <p:sldId id="311" r:id="rId30"/>
    <p:sldId id="269" r:id="rId31"/>
    <p:sldId id="271" r:id="rId32"/>
    <p:sldId id="282" r:id="rId33"/>
    <p:sldId id="272" r:id="rId34"/>
    <p:sldId id="273" r:id="rId35"/>
    <p:sldId id="321" r:id="rId36"/>
    <p:sldId id="276" r:id="rId37"/>
    <p:sldId id="325" r:id="rId38"/>
    <p:sldId id="328" r:id="rId39"/>
    <p:sldId id="326" r:id="rId40"/>
    <p:sldId id="31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24" autoAdjust="0"/>
  </p:normalViewPr>
  <p:slideViewPr>
    <p:cSldViewPr>
      <p:cViewPr varScale="1">
        <p:scale>
          <a:sx n="41" d="100"/>
          <a:sy n="41" d="100"/>
        </p:scale>
        <p:origin x="-1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F726-0FF5-4E49-8DD1-87BF908473B0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55FD-D462-440E-805E-6CE14C9D68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F3365AE-47D8-455C-946F-5B663CC28275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600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omeakei\Desktop\Remembrance%20Day%202012%20Audio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REMEMBRANCE  DAY 2012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533400" y="2743200"/>
            <a:ext cx="807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581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GRETNA GREEN ELEMENTARY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6" name="Remembrance Day 2012 Audi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5033_438238429574158_97356921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09600"/>
            <a:ext cx="4800600" cy="33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04801" y="4191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Bryon Savage, Percy Savage, Billy Savage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11430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Mrs. </a:t>
            </a:r>
            <a:r>
              <a:rPr lang="en-US" sz="4000" dirty="0" err="1" smtClean="0"/>
              <a:t>Morehouse’s</a:t>
            </a:r>
            <a:r>
              <a:rPr lang="en-US" sz="4000" dirty="0" smtClean="0"/>
              <a:t> Great Uncles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eakei\Desktop\IMG_7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37719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67200" y="1066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BRIAN ROSS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5908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Uncle to Brianna and Kevin Walsh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X:\DCIM\135___11\IMG_7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500637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merci pour tout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as fait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dans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guerre.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Matthew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Binedell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5G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eakei\Desktop\IMG_7050.JPG"/>
          <p:cNvPicPr>
            <a:picLocks noChangeAspect="1" noChangeArrowheads="1"/>
          </p:cNvPicPr>
          <p:nvPr/>
        </p:nvPicPr>
        <p:blipFill>
          <a:blip r:embed="rId2" cstate="print"/>
          <a:srcRect b="42222"/>
          <a:stretch>
            <a:fillRect/>
          </a:stretch>
        </p:blipFill>
        <p:spPr bwMode="auto">
          <a:xfrm>
            <a:off x="381000" y="609600"/>
            <a:ext cx="51435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38800" y="1524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RAYMOND ROSS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Uncle to Brianna </a:t>
            </a:r>
          </a:p>
          <a:p>
            <a:r>
              <a:rPr lang="en-US" sz="3600" dirty="0" smtClean="0"/>
              <a:t>and Kevin Walsh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remembrance day photos\Doc - 2012-10-28 8-57 PM.jpg"/>
          <p:cNvPicPr>
            <a:picLocks noChangeAspect="1" noChangeArrowheads="1"/>
          </p:cNvPicPr>
          <p:nvPr/>
        </p:nvPicPr>
        <p:blipFill>
          <a:blip r:embed="rId2" cstate="print"/>
          <a:srcRect r="14719" b="18375"/>
          <a:stretch>
            <a:fillRect/>
          </a:stretch>
        </p:blipFill>
        <p:spPr bwMode="auto">
          <a:xfrm>
            <a:off x="-30022800" y="-21717000"/>
            <a:ext cx="23012400" cy="16459200"/>
          </a:xfrm>
          <a:prstGeom prst="rect">
            <a:avLst/>
          </a:prstGeom>
          <a:noFill/>
        </p:spPr>
      </p:pic>
      <p:pic>
        <p:nvPicPr>
          <p:cNvPr id="4" name="Picture 3" descr="Doc - 2012-10-28 8-57 P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85800"/>
            <a:ext cx="5410200" cy="404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1219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Ray Gallant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724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Isabella Gallant’s Grand 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X:\DCIM\135___11\IMG_7060.JPG"/>
          <p:cNvPicPr>
            <a:picLocks noChangeAspect="1" noChangeArrowheads="1"/>
          </p:cNvPicPr>
          <p:nvPr/>
        </p:nvPicPr>
        <p:blipFill>
          <a:blip r:embed="rId2" cstate="print"/>
          <a:srcRect t="3333"/>
          <a:stretch>
            <a:fillRect/>
          </a:stretch>
        </p:blipFill>
        <p:spPr bwMode="auto">
          <a:xfrm>
            <a:off x="381000" y="533400"/>
            <a:ext cx="6172200" cy="447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5029200"/>
            <a:ext cx="853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Remember the people who died, standing side by side.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Brooke Blackmore, 5G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 Sturgeon - Ben's grand father.jpg"/>
          <p:cNvPicPr>
            <a:picLocks noChangeAspect="1"/>
          </p:cNvPicPr>
          <p:nvPr/>
        </p:nvPicPr>
        <p:blipFill>
          <a:blip r:embed="rId2" cstate="print"/>
          <a:srcRect l="8888" t="8334" r="4444" b="8333"/>
          <a:stretch>
            <a:fillRect/>
          </a:stretch>
        </p:blipFill>
        <p:spPr>
          <a:xfrm>
            <a:off x="457200" y="762000"/>
            <a:ext cx="3810000" cy="488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48200" y="1600201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William Sturgeon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2667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Ben Sturgeon’s Great Grand 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%20Clark%20&amp;%20family%20members[1].jpg"/>
          <p:cNvPicPr>
            <a:picLocks noChangeAspect="1"/>
          </p:cNvPicPr>
          <p:nvPr/>
        </p:nvPicPr>
        <p:blipFill>
          <a:blip r:embed="rId2" cstate="print"/>
          <a:srcRect l="9333" t="4000" r="12000" b="8000"/>
          <a:stretch>
            <a:fillRect/>
          </a:stretch>
        </p:blipFill>
        <p:spPr>
          <a:xfrm>
            <a:off x="381000" y="457200"/>
            <a:ext cx="5334000" cy="397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Clark Family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44958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Maggie Clark’s Great Grand Father</a:t>
            </a:r>
            <a:endParaRPr lang="en-US" sz="3600" dirty="0"/>
          </a:p>
        </p:txBody>
      </p:sp>
      <p:pic>
        <p:nvPicPr>
          <p:cNvPr id="3074" name="Picture 2" descr="C:\Users\comeakei\Desktop\remembrance day photos\Pop%20at%20James%20Savage%20Road%20Sign%20November%20200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1169078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X:\DCIM\135___11\IMG_7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6477000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81000" y="5404991"/>
            <a:ext cx="40831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glad you protect us.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Cassidy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Savoie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5G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rence Obrien - A Sweeny GG un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96000" y="762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Clarence O’Brien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343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Great- Great Uncle of </a:t>
            </a:r>
            <a:r>
              <a:rPr lang="en-US" sz="3600" dirty="0" err="1" smtClean="0"/>
              <a:t>Drayden</a:t>
            </a:r>
            <a:r>
              <a:rPr lang="en-US" sz="3600" dirty="0" smtClean="0"/>
              <a:t> and </a:t>
            </a:r>
            <a:r>
              <a:rPr lang="en-US" sz="3600" dirty="0" err="1" smtClean="0"/>
              <a:t>Alea</a:t>
            </a:r>
            <a:r>
              <a:rPr lang="en-US" sz="3600" dirty="0" smtClean="0"/>
              <a:t> Sweeney</a:t>
            </a:r>
            <a:endParaRPr lang="en-US" sz="3600" dirty="0"/>
          </a:p>
        </p:txBody>
      </p:sp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seneault (Savage), Mario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0"/>
            <a:ext cx="42672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Marion Savage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</a:t>
            </a:r>
            <a:r>
              <a:rPr lang="en-US" sz="3600" dirty="0" err="1" smtClean="0"/>
              <a:t>Morehouse’s</a:t>
            </a:r>
            <a:r>
              <a:rPr lang="en-US" sz="3600" dirty="0" smtClean="0"/>
              <a:t> Great Aunt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X:\DCIM\135___11\IMG_7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6553200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5486400"/>
            <a:ext cx="39677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Rest in peace.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Amanda Nelson,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DCIM\135___11\IMG_7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171950" cy="556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24400" y="12192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Omer </a:t>
            </a:r>
            <a:r>
              <a:rPr lang="en-US" sz="4000" dirty="0" err="1" smtClean="0"/>
              <a:t>Matchett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2819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Maggie Clark’s Great Grandfather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434340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13716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James  Manuel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28194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Kayla </a:t>
            </a:r>
            <a:r>
              <a:rPr lang="en-US" sz="4000" dirty="0" err="1" smtClean="0"/>
              <a:t>Matchett’s</a:t>
            </a:r>
            <a:endParaRPr lang="en-US" sz="4000" dirty="0" smtClean="0"/>
          </a:p>
          <a:p>
            <a:r>
              <a:rPr lang="en-US" sz="4000" dirty="0" smtClean="0"/>
              <a:t>Great Grandfather 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X:\DCIM\135___11\IMG_7065.JPG"/>
          <p:cNvPicPr>
            <a:picLocks noChangeAspect="1" noChangeArrowheads="1"/>
          </p:cNvPicPr>
          <p:nvPr/>
        </p:nvPicPr>
        <p:blipFill>
          <a:blip r:embed="rId2" cstate="print"/>
          <a:srcRect b="7353"/>
          <a:stretch>
            <a:fillRect/>
          </a:stretch>
        </p:blipFill>
        <p:spPr bwMode="auto">
          <a:xfrm>
            <a:off x="457200" y="685800"/>
            <a:ext cx="6553200" cy="455351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5082570"/>
            <a:ext cx="777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May the poppies grow where the soldiers rest in peace.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Grace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Sobey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5G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Fletcher - Carolyn , Tanya grand father.JPG"/>
          <p:cNvPicPr>
            <a:picLocks noChangeAspect="1"/>
          </p:cNvPicPr>
          <p:nvPr/>
        </p:nvPicPr>
        <p:blipFill>
          <a:blip r:embed="rId2" cstate="print"/>
          <a:srcRect l="19499" r="18458" b="3896"/>
          <a:stretch>
            <a:fillRect/>
          </a:stretch>
        </p:blipFill>
        <p:spPr>
          <a:xfrm>
            <a:off x="381000" y="228600"/>
            <a:ext cx="3505200" cy="53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57800" y="17526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Raymond Fletcher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505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Simmons’ and Ms. Matheson’s Grand 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b Currie - Ellie's GG Fat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" y="533400"/>
            <a:ext cx="2889065" cy="464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86200" y="12192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Bob Currie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2667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Ellie </a:t>
            </a:r>
            <a:r>
              <a:rPr lang="en-US" sz="3600" smtClean="0"/>
              <a:t>Newman’s </a:t>
            </a:r>
            <a:r>
              <a:rPr lang="en-US" sz="3600" smtClean="0"/>
              <a:t>Great </a:t>
            </a:r>
            <a:r>
              <a:rPr lang="en-US" sz="3600" dirty="0" smtClean="0"/>
              <a:t>Grand 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X:\DCIM\135___11\IMG_7053.JPG"/>
          <p:cNvPicPr>
            <a:picLocks noChangeAspect="1" noChangeArrowheads="1"/>
          </p:cNvPicPr>
          <p:nvPr/>
        </p:nvPicPr>
        <p:blipFill>
          <a:blip r:embed="rId2" cstate="print"/>
          <a:srcRect t="2222" r="1667"/>
          <a:stretch>
            <a:fillRect/>
          </a:stretch>
        </p:blipFill>
        <p:spPr bwMode="auto">
          <a:xfrm>
            <a:off x="381000" y="609600"/>
            <a:ext cx="6781800" cy="505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81000" y="5419636"/>
            <a:ext cx="87256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Remember the veterans that fought in the war.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Anna Smith,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IMG_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1143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MELVIN ROSS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of Brianna and Kevin Walsh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5163226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38800" y="6096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Raymond Morrison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24384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Kayla </a:t>
            </a:r>
            <a:r>
              <a:rPr lang="en-US" sz="3600" dirty="0" err="1" smtClean="0"/>
              <a:t>Matchett’s</a:t>
            </a:r>
            <a:r>
              <a:rPr lang="en-US" sz="3600" dirty="0" smtClean="0"/>
              <a:t> Great Grand Father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X:\DCIM\135___11\IMG_7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6908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09600" y="5495836"/>
            <a:ext cx="87112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Everyone fought for our freedom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remember.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Colby Smith,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X:\DCIM\135___11\IMG_7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219200" y="5105400"/>
            <a:ext cx="58664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Every year we remember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may you rest in peace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enemies have been defeated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may you have gone to a better place.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Patrick MacDonald, 5G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ph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512099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029200" y="1295400"/>
            <a:ext cx="6243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</a:rPr>
              <a:t>Arthur Humphreys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648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Jaden and </a:t>
            </a:r>
            <a:r>
              <a:rPr lang="en-US" sz="4000" dirty="0" err="1" smtClean="0"/>
              <a:t>Tyra</a:t>
            </a:r>
            <a:r>
              <a:rPr lang="en-US" sz="4000" dirty="0" smtClean="0"/>
              <a:t> Humphreys Grand Father</a:t>
            </a:r>
            <a:endParaRPr lang="en-US" sz="4000" dirty="0"/>
          </a:p>
        </p:txBody>
      </p:sp>
      <p:pic>
        <p:nvPicPr>
          <p:cNvPr id="1026" name="Picture 2" descr="C:\Users\comeakei\Desktop\remembrance day photos\humphrie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1875597" cy="2342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1075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050" name="Picture 2" descr="C:\Users\comeakei\Desktop\remembrance day photos\Harold William Punkari and Martha - GG parents Emily and Bry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365950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05200" y="533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Harold </a:t>
            </a:r>
            <a:r>
              <a:rPr lang="en-US" sz="3600" dirty="0" err="1" smtClean="0"/>
              <a:t>Punkari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                        and Martha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2743200"/>
            <a:ext cx="4624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Great </a:t>
            </a:r>
            <a:r>
              <a:rPr lang="en-US" sz="3600" dirty="0" err="1" smtClean="0"/>
              <a:t>Great</a:t>
            </a:r>
            <a:r>
              <a:rPr lang="en-US" sz="3600" dirty="0" smtClean="0"/>
              <a:t> Grandparents of Bryan  and</a:t>
            </a:r>
          </a:p>
          <a:p>
            <a:pPr algn="ctr"/>
            <a:r>
              <a:rPr lang="en-US" sz="3600" dirty="0" smtClean="0"/>
              <a:t>Emily </a:t>
            </a:r>
            <a:r>
              <a:rPr lang="en-US" sz="3600" dirty="0" err="1" smtClean="0"/>
              <a:t>Comeau</a:t>
            </a:r>
            <a:endParaRPr lang="en-US" sz="3600" dirty="0" smtClean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:\DCIM\135___11\IMG_7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8600" y="4930170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Many people risked their lives for us; be thankful they risked their lives.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Jenna Augustine, 5G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eakei\AppData\Local\Microsoft\Windows\Temporary Internet Files\Content.IE5\MW4O0RMX\Cpl%20Heather%20Pauline%20Mary%20Hoga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029456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19600" y="1371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HEATHER HOGAN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38100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 SIMMONS’ SISTER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545"/>
          <a:stretch>
            <a:fillRect/>
          </a:stretch>
        </p:blipFill>
        <p:spPr bwMode="auto">
          <a:xfrm>
            <a:off x="381000" y="609600"/>
            <a:ext cx="3200400" cy="45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38600" y="10668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EDMUND BREAU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32766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KAYLA MATCHETT’S</a:t>
            </a:r>
          </a:p>
          <a:p>
            <a:r>
              <a:rPr lang="en-US" sz="3600" dirty="0" smtClean="0"/>
              <a:t>Great Grandfather</a:t>
            </a:r>
            <a:endParaRPr lang="en-US" sz="3600" dirty="0"/>
          </a:p>
        </p:txBody>
      </p:sp>
      <p:pic>
        <p:nvPicPr>
          <p:cNvPr id="512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:\DCIM\135___11\IMG_7052.JPG"/>
          <p:cNvPicPr>
            <a:picLocks noChangeAspect="1" noChangeArrowheads="1"/>
          </p:cNvPicPr>
          <p:nvPr/>
        </p:nvPicPr>
        <p:blipFill>
          <a:blip r:embed="rId2" cstate="print"/>
          <a:srcRect t="3125" b="3125"/>
          <a:stretch>
            <a:fillRect/>
          </a:stretch>
        </p:blipFill>
        <p:spPr bwMode="auto">
          <a:xfrm>
            <a:off x="685800" y="685800"/>
            <a:ext cx="65024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35052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/>
              <a:t>Uncle of Gillian, Jenna &amp; Katie Kennedy</a:t>
            </a:r>
          </a:p>
        </p:txBody>
      </p:sp>
      <p:pic>
        <p:nvPicPr>
          <p:cNvPr id="6146" name="Picture 2" descr="C:\Users\comeakei\AppData\Local\Microsoft\Windows\Temporary Internet Files\Content.IE5\2IKYHZXJ\img096[1].jpg"/>
          <p:cNvPicPr>
            <a:picLocks noChangeAspect="1" noChangeArrowheads="1"/>
          </p:cNvPicPr>
          <p:nvPr/>
        </p:nvPicPr>
        <p:blipFill>
          <a:blip r:embed="rId2" cstate="print"/>
          <a:srcRect r="10315" b="17241"/>
          <a:stretch>
            <a:fillRect/>
          </a:stretch>
        </p:blipFill>
        <p:spPr bwMode="auto">
          <a:xfrm>
            <a:off x="304800" y="457200"/>
            <a:ext cx="432066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876800" y="1371600"/>
            <a:ext cx="3273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Carlo </a:t>
            </a:r>
            <a:r>
              <a:rPr lang="en-US" sz="4000" dirty="0" err="1" smtClean="0"/>
              <a:t>Dorais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X:\DCIM\135___11\IMG_7030.JPG"/>
          <p:cNvPicPr>
            <a:picLocks noChangeAspect="1" noChangeArrowheads="1"/>
          </p:cNvPicPr>
          <p:nvPr/>
        </p:nvPicPr>
        <p:blipFill>
          <a:blip r:embed="rId2" cstate="print"/>
          <a:srcRect l="12335" t="11895" r="17181" b="6167"/>
          <a:stretch>
            <a:fillRect/>
          </a:stretch>
        </p:blipFill>
        <p:spPr bwMode="auto">
          <a:xfrm>
            <a:off x="838200" y="838200"/>
            <a:ext cx="3429000" cy="53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22098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BRAVERY &amp;     COURAGE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X:\DCIM\135___11\IMG_7033.JPG"/>
          <p:cNvPicPr>
            <a:picLocks noChangeAspect="1" noChangeArrowheads="1"/>
          </p:cNvPicPr>
          <p:nvPr/>
        </p:nvPicPr>
        <p:blipFill>
          <a:blip r:embed="rId2" cstate="print"/>
          <a:srcRect l="4074" t="3333" b="2222"/>
          <a:stretch>
            <a:fillRect/>
          </a:stretch>
        </p:blipFill>
        <p:spPr bwMode="auto">
          <a:xfrm>
            <a:off x="533400" y="685800"/>
            <a:ext cx="400520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48200" y="1600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BILL RUSSELL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9624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Great Grandfather of Erica and </a:t>
            </a:r>
            <a:r>
              <a:rPr lang="en-US" sz="3600" dirty="0" err="1" smtClean="0"/>
              <a:t>Jadyn</a:t>
            </a:r>
            <a:r>
              <a:rPr lang="en-US" sz="3600" dirty="0" smtClean="0"/>
              <a:t> </a:t>
            </a:r>
            <a:r>
              <a:rPr lang="en-US" sz="3600" dirty="0" err="1" smtClean="0"/>
              <a:t>Mah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X:\DCIM\135___11\IMG_7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44577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0" y="26670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HONOUR OUR VETERANS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X:\DCIM\135___11\IMG_7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14400" y="5191036"/>
            <a:ext cx="4660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Remember the veterans.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Ellie Newman,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X:\DCIM\135___11\IMG_7066.JPG"/>
          <p:cNvPicPr>
            <a:picLocks noChangeAspect="1" noChangeArrowheads="1"/>
          </p:cNvPicPr>
          <p:nvPr/>
        </p:nvPicPr>
        <p:blipFill>
          <a:blip r:embed="rId2" cstate="print"/>
          <a:srcRect t="4110" b="4110"/>
          <a:stretch>
            <a:fillRect/>
          </a:stretch>
        </p:blipFill>
        <p:spPr bwMode="auto">
          <a:xfrm>
            <a:off x="762000" y="838200"/>
            <a:ext cx="74168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3074" name="Picture 2" descr="C:\Users\comeakei\Desktop\IMG_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31800"/>
            <a:ext cx="44196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57800" y="609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MEMBERS OF WALSH FAMILY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31242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Related to Brianna and Kevin Walsh</a:t>
            </a:r>
            <a:endParaRPr lang="en-US" sz="36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X:\DCIM\135___11\IMG_7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81000" y="4876800"/>
            <a:ext cx="8077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Remember why the poppies grow, beside the soldiers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crosses.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Sarah King,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eakei\Desktop\remembrance day photos\pickard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382905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24400" y="32004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Mr. </a:t>
            </a:r>
            <a:r>
              <a:rPr lang="en-US" sz="4000" dirty="0" err="1" smtClean="0"/>
              <a:t>Comeau’s</a:t>
            </a:r>
            <a:r>
              <a:rPr lang="en-US" sz="4000" dirty="0" smtClean="0"/>
              <a:t> Father in Law.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1905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Gerald Pickard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837504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4055_438238522907482_7482742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375713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648200" y="16002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Billy Savage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3200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Mrs. </a:t>
            </a:r>
            <a:r>
              <a:rPr lang="en-US" sz="3600" dirty="0" err="1" smtClean="0"/>
              <a:t>Morehouse’s</a:t>
            </a:r>
            <a:r>
              <a:rPr lang="en-US" sz="3600" dirty="0" smtClean="0"/>
              <a:t> Great Uncle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X:\DCIM\135___11\IMG_7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4800600"/>
            <a:ext cx="79236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 are thankful for the soldiers who fought for the freedom we have today.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Octavia Tucker, 5G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389</Words>
  <Application>Microsoft Office PowerPoint</Application>
  <PresentationFormat>On-screen Show (4:3)</PresentationFormat>
  <Paragraphs>79</Paragraphs>
  <Slides>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Foundry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DT16</dc:creator>
  <cp:lastModifiedBy>DT16</cp:lastModifiedBy>
  <cp:revision>66</cp:revision>
  <dcterms:created xsi:type="dcterms:W3CDTF">2012-11-05T23:37:30Z</dcterms:created>
  <dcterms:modified xsi:type="dcterms:W3CDTF">2012-11-10T00:11:07Z</dcterms:modified>
</cp:coreProperties>
</file>