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179705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465F-9912-4FED-8FAC-A055DBE8C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2941007"/>
            <a:ext cx="7620000" cy="6256396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8EF05-CD58-40EF-B973-7209817E4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9438673"/>
            <a:ext cx="7620000" cy="4338710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76C49-21E7-484D-ABA0-04002FDC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3B3-4A55-4E8B-8E3B-A87B2C67D6D2}" type="datetimeFigureOut">
              <a:rPr lang="en-CA" smtClean="0"/>
              <a:t>28/11/2019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AF56C-672B-44C2-8E86-F695ADBD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1C13C-978C-493F-93E2-1EAF19B8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8750-21BD-4602-9B0F-23A50C240F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97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2A570-790A-46C6-92C2-43ADD3AA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C50CF-9A7D-4054-BB87-F80D318B7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21D13-A74C-447A-87AD-47BB3550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3B3-4A55-4E8B-8E3B-A87B2C67D6D2}" type="datetimeFigureOut">
              <a:rPr lang="en-CA" smtClean="0"/>
              <a:t>28/11/2019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C1709-B1AC-4134-A3F0-450E4B56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C691B-19CD-480A-897D-ABDF3C77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8750-21BD-4602-9B0F-23A50C240F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32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D0398-7A49-4AB5-8CD9-33E12E9AF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956763"/>
            <a:ext cx="2190750" cy="152291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1879C-4526-468B-84F0-4FBAED8E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956763"/>
            <a:ext cx="6445250" cy="152291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C0FE9-72A1-4F64-9611-BBBAB9DB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3B3-4A55-4E8B-8E3B-A87B2C67D6D2}" type="datetimeFigureOut">
              <a:rPr lang="en-CA" smtClean="0"/>
              <a:t>28/11/2019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A1AFF-C8D5-4357-B3C4-7C31C872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39F1D-BFE4-473F-8839-12778D89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8750-21BD-4602-9B0F-23A50C240F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115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F8D5-EBE0-4987-BC8D-E7DAAAC9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93380-DDB6-4BD7-B3B9-F736E6EE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B62B9-566E-4FDB-98A7-3AD97EED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3B3-4A55-4E8B-8E3B-A87B2C67D6D2}" type="datetimeFigureOut">
              <a:rPr lang="en-CA" smtClean="0"/>
              <a:t>28/11/2019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64681-BA40-4F7B-A089-79FF6379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9423A-70B8-450E-9EFC-50276AD1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8750-21BD-4602-9B0F-23A50C240F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52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435C-F200-4077-A273-F7AEE453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4480150"/>
            <a:ext cx="8763000" cy="747522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5560F-64BD-4361-88AE-84964CA5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12026097"/>
            <a:ext cx="8763000" cy="393104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3FC14-B0C5-460B-8C1D-E718995F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3B3-4A55-4E8B-8E3B-A87B2C67D6D2}" type="datetimeFigureOut">
              <a:rPr lang="en-CA" smtClean="0"/>
              <a:t>28/11/2019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B0A26-3B37-43B8-B775-35076348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AF552-F1BF-472D-9332-67F7051E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8750-21BD-4602-9B0F-23A50C240F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66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BD81-A6DB-4EE0-B3E4-B5D11A27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19CD-5A56-4C87-9534-C3362CD21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4783814"/>
            <a:ext cx="4318000" cy="11402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544D7-C57B-4FDF-A6C6-4C34590DD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4783814"/>
            <a:ext cx="4318000" cy="11402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D2E95-9084-4B44-A205-DD6E4F90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3B3-4A55-4E8B-8E3B-A87B2C67D6D2}" type="datetimeFigureOut">
              <a:rPr lang="en-CA" smtClean="0"/>
              <a:t>28/11/2019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FCADF-9E80-4795-8D49-3430BDDB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C668D-F616-47E5-B16A-71213797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8750-21BD-4602-9B0F-23A50C240F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459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FBE0-BB84-4BD9-A9E7-4241D60F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956767"/>
            <a:ext cx="8763000" cy="34734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590F0-E695-4BE1-B11F-D589A1C3A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4405270"/>
            <a:ext cx="4298156" cy="215895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0B448-AD73-4E92-A625-47E694958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6564224"/>
            <a:ext cx="4298156" cy="965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F9034-3556-4386-86FF-71F9190EE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4405270"/>
            <a:ext cx="4319323" cy="215895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7CC96-9515-4CB7-BA07-58419AB65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6564224"/>
            <a:ext cx="4319323" cy="965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DB0D8A-56C8-4561-90AC-D5D07250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3B3-4A55-4E8B-8E3B-A87B2C67D6D2}" type="datetimeFigureOut">
              <a:rPr lang="en-CA" smtClean="0"/>
              <a:t>28/11/2019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1982A-AE81-40E3-BCC5-77CF3D0A3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EF340-BB39-4A90-8168-AA93DD37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8750-21BD-4602-9B0F-23A50C240F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927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4D27-6555-41DA-9536-D06BFED6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C5519-1D26-4B64-8CF5-2AF239DC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3B3-4A55-4E8B-8E3B-A87B2C67D6D2}" type="datetimeFigureOut">
              <a:rPr lang="en-CA" smtClean="0"/>
              <a:t>28/11/2019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F08E9-4CCC-471A-8DEE-4361B32C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87459-87CD-45FF-93B8-224F160D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8750-21BD-4602-9B0F-23A50C240F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94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648F3-3FD1-45A2-B514-1F148D74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3B3-4A55-4E8B-8E3B-A87B2C67D6D2}" type="datetimeFigureOut">
              <a:rPr lang="en-CA" smtClean="0"/>
              <a:t>28/11/2019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5252F-3D3C-48BD-B234-F6300E8F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4E37F-3BD9-4091-9F4D-63CAC4DC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8750-21BD-4602-9B0F-23A50C240F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70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699B-4D93-4161-A2E6-80AC041BB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1198033"/>
            <a:ext cx="3276864" cy="419311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C3CC3-66F0-43DA-8E06-69CFBC79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2587423"/>
            <a:ext cx="5143500" cy="1277070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3A2D6-3CE1-4E42-AD38-46D25F435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5391150"/>
            <a:ext cx="3276864" cy="998777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65915-094C-47B0-8875-91DD4D1B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3B3-4A55-4E8B-8E3B-A87B2C67D6D2}" type="datetimeFigureOut">
              <a:rPr lang="en-CA" smtClean="0"/>
              <a:t>28/11/2019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76D71-C62E-4EB8-B000-F5159A1D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50584-A5A7-41CE-B2CB-2CA58FFA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8750-21BD-4602-9B0F-23A50C240F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66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0549-D8A4-46FC-ACD3-6EF6903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1198033"/>
            <a:ext cx="3276864" cy="419311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5B03D1-80A4-4B4F-A743-C94823890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2587423"/>
            <a:ext cx="5143500" cy="1277070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466F8-DF3F-4BC9-87DA-E60C0319F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5391150"/>
            <a:ext cx="3276864" cy="998777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21ACA-6167-43B3-AB30-3251843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E3B3-4A55-4E8B-8E3B-A87B2C67D6D2}" type="datetimeFigureOut">
              <a:rPr lang="en-CA" smtClean="0"/>
              <a:t>28/11/2019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16D47-1CFE-471A-AAD1-D2D416C5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1E71B-A899-412F-B40F-6AEC6468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8750-21BD-4602-9B0F-23A50C240F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04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F30332-BC91-4396-9268-532D95B4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956767"/>
            <a:ext cx="8763000" cy="347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4DBBC-4D0B-4623-B481-87531C333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4783814"/>
            <a:ext cx="8763000" cy="11402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81BA1-021F-4DBA-BFBF-674CBAAB3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16655995"/>
            <a:ext cx="2286000" cy="95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E3B3-4A55-4E8B-8E3B-A87B2C67D6D2}" type="datetimeFigureOut">
              <a:rPr lang="en-CA" smtClean="0"/>
              <a:t>28/11/2019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B3DF-F973-476B-9642-4CF2FBD40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16655995"/>
            <a:ext cx="3429000" cy="95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A1A62-3147-4B43-B65A-C2F4EFE91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16655995"/>
            <a:ext cx="2286000" cy="95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8750-21BD-4602-9B0F-23A50C240F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10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3B9ABD3-2359-468D-A053-5A7EC9BC7556}"/>
              </a:ext>
            </a:extLst>
          </p:cNvPr>
          <p:cNvGrpSpPr/>
          <p:nvPr/>
        </p:nvGrpSpPr>
        <p:grpSpPr>
          <a:xfrm>
            <a:off x="511217" y="370932"/>
            <a:ext cx="1773468" cy="820789"/>
            <a:chOff x="511217" y="370932"/>
            <a:chExt cx="1773468" cy="820789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671AC9F3-38AF-4E4E-B878-082A6EE4B726}"/>
                </a:ext>
              </a:extLst>
            </p:cNvPr>
            <p:cNvSpPr/>
            <p:nvPr/>
          </p:nvSpPr>
          <p:spPr>
            <a:xfrm>
              <a:off x="511217" y="410644"/>
              <a:ext cx="404763" cy="781077"/>
            </a:xfrm>
            <a:custGeom>
              <a:avLst/>
              <a:gdLst/>
              <a:ahLst/>
              <a:cxnLst/>
              <a:rect l="0" t="0" r="0" b="0"/>
              <a:pathLst>
                <a:path w="404763" h="781077">
                  <a:moveTo>
                    <a:pt x="152078" y="210537"/>
                  </a:moveTo>
                  <a:lnTo>
                    <a:pt x="149739" y="244159"/>
                  </a:lnTo>
                  <a:lnTo>
                    <a:pt x="128359" y="303945"/>
                  </a:lnTo>
                  <a:lnTo>
                    <a:pt x="117234" y="353247"/>
                  </a:lnTo>
                  <a:lnTo>
                    <a:pt x="102995" y="407573"/>
                  </a:lnTo>
                  <a:lnTo>
                    <a:pt x="88917" y="461458"/>
                  </a:lnTo>
                  <a:lnTo>
                    <a:pt x="74871" y="521885"/>
                  </a:lnTo>
                  <a:lnTo>
                    <a:pt x="57322" y="578441"/>
                  </a:lnTo>
                  <a:lnTo>
                    <a:pt x="43284" y="632210"/>
                  </a:lnTo>
                  <a:lnTo>
                    <a:pt x="29246" y="683515"/>
                  </a:lnTo>
                  <a:lnTo>
                    <a:pt x="11698" y="745767"/>
                  </a:lnTo>
                  <a:lnTo>
                    <a:pt x="0" y="781076"/>
                  </a:lnTo>
                  <a:lnTo>
                    <a:pt x="15756" y="722302"/>
                  </a:lnTo>
                  <a:lnTo>
                    <a:pt x="29354" y="669466"/>
                  </a:lnTo>
                  <a:lnTo>
                    <a:pt x="43305" y="620034"/>
                  </a:lnTo>
                  <a:lnTo>
                    <a:pt x="53819" y="573115"/>
                  </a:lnTo>
                  <a:lnTo>
                    <a:pt x="67852" y="511098"/>
                  </a:lnTo>
                  <a:lnTo>
                    <a:pt x="87478" y="453181"/>
                  </a:lnTo>
                  <a:lnTo>
                    <a:pt x="109314" y="390973"/>
                  </a:lnTo>
                  <a:lnTo>
                    <a:pt x="127426" y="333561"/>
                  </a:lnTo>
                  <a:lnTo>
                    <a:pt x="138015" y="283643"/>
                  </a:lnTo>
                  <a:lnTo>
                    <a:pt x="155193" y="227318"/>
                  </a:lnTo>
                  <a:lnTo>
                    <a:pt x="174058" y="177685"/>
                  </a:lnTo>
                  <a:lnTo>
                    <a:pt x="194466" y="129053"/>
                  </a:lnTo>
                  <a:lnTo>
                    <a:pt x="222322" y="70699"/>
                  </a:lnTo>
                  <a:lnTo>
                    <a:pt x="244289" y="23688"/>
                  </a:lnTo>
                  <a:lnTo>
                    <a:pt x="260911" y="6220"/>
                  </a:lnTo>
                  <a:lnTo>
                    <a:pt x="271427" y="1796"/>
                  </a:lnTo>
                  <a:lnTo>
                    <a:pt x="295589" y="0"/>
                  </a:lnTo>
                  <a:lnTo>
                    <a:pt x="318806" y="9341"/>
                  </a:lnTo>
                  <a:lnTo>
                    <a:pt x="338484" y="25190"/>
                  </a:lnTo>
                  <a:lnTo>
                    <a:pt x="356138" y="55014"/>
                  </a:lnTo>
                  <a:lnTo>
                    <a:pt x="372584" y="106421"/>
                  </a:lnTo>
                  <a:lnTo>
                    <a:pt x="381509" y="167224"/>
                  </a:lnTo>
                  <a:lnTo>
                    <a:pt x="383054" y="218241"/>
                  </a:lnTo>
                  <a:lnTo>
                    <a:pt x="377923" y="275991"/>
                  </a:lnTo>
                  <a:lnTo>
                    <a:pt x="374583" y="331966"/>
                  </a:lnTo>
                  <a:lnTo>
                    <a:pt x="373594" y="391186"/>
                  </a:lnTo>
                  <a:lnTo>
                    <a:pt x="378890" y="453186"/>
                  </a:lnTo>
                  <a:lnTo>
                    <a:pt x="382278" y="516010"/>
                  </a:lnTo>
                  <a:lnTo>
                    <a:pt x="383283" y="573489"/>
                  </a:lnTo>
                  <a:lnTo>
                    <a:pt x="383580" y="627564"/>
                  </a:lnTo>
                  <a:lnTo>
                    <a:pt x="384850" y="688663"/>
                  </a:lnTo>
                  <a:lnTo>
                    <a:pt x="392034" y="738860"/>
                  </a:lnTo>
                  <a:lnTo>
                    <a:pt x="394426" y="760033"/>
                  </a:lnTo>
                  <a:lnTo>
                    <a:pt x="396701" y="764041"/>
                  </a:lnTo>
                  <a:lnTo>
                    <a:pt x="404762" y="7685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177644D-3A90-438F-9425-2D09643A7C99}"/>
                </a:ext>
              </a:extLst>
            </p:cNvPr>
            <p:cNvSpPr/>
            <p:nvPr/>
          </p:nvSpPr>
          <p:spPr>
            <a:xfrm>
              <a:off x="610653" y="815634"/>
              <a:ext cx="315856" cy="16118"/>
            </a:xfrm>
            <a:custGeom>
              <a:avLst/>
              <a:gdLst/>
              <a:ahLst/>
              <a:cxnLst/>
              <a:rect l="0" t="0" r="0" b="0"/>
              <a:pathLst>
                <a:path w="315856" h="16118">
                  <a:moveTo>
                    <a:pt x="315855" y="5589"/>
                  </a:moveTo>
                  <a:lnTo>
                    <a:pt x="299087" y="0"/>
                  </a:lnTo>
                  <a:lnTo>
                    <a:pt x="281496" y="375"/>
                  </a:lnTo>
                  <a:lnTo>
                    <a:pt x="230092" y="12138"/>
                  </a:lnTo>
                  <a:lnTo>
                    <a:pt x="174868" y="15331"/>
                  </a:lnTo>
                  <a:lnTo>
                    <a:pt x="113570" y="15962"/>
                  </a:lnTo>
                  <a:lnTo>
                    <a:pt x="50336" y="16087"/>
                  </a:lnTo>
                  <a:lnTo>
                    <a:pt x="0" y="161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08EB138-B329-41B2-AF14-57932F091952}"/>
                </a:ext>
              </a:extLst>
            </p:cNvPr>
            <p:cNvSpPr/>
            <p:nvPr/>
          </p:nvSpPr>
          <p:spPr>
            <a:xfrm>
              <a:off x="1242363" y="557065"/>
              <a:ext cx="419643" cy="418855"/>
            </a:xfrm>
            <a:custGeom>
              <a:avLst/>
              <a:gdLst/>
              <a:ahLst/>
              <a:cxnLst/>
              <a:rect l="0" t="0" r="0" b="0"/>
              <a:pathLst>
                <a:path w="419643" h="418855">
                  <a:moveTo>
                    <a:pt x="0" y="379971"/>
                  </a:moveTo>
                  <a:lnTo>
                    <a:pt x="53875" y="407482"/>
                  </a:lnTo>
                  <a:lnTo>
                    <a:pt x="98119" y="418854"/>
                  </a:lnTo>
                  <a:lnTo>
                    <a:pt x="134747" y="418008"/>
                  </a:lnTo>
                  <a:lnTo>
                    <a:pt x="156983" y="412084"/>
                  </a:lnTo>
                  <a:lnTo>
                    <a:pt x="178565" y="401653"/>
                  </a:lnTo>
                  <a:lnTo>
                    <a:pt x="204856" y="377037"/>
                  </a:lnTo>
                  <a:lnTo>
                    <a:pt x="226295" y="337278"/>
                  </a:lnTo>
                  <a:lnTo>
                    <a:pt x="236936" y="304930"/>
                  </a:lnTo>
                  <a:lnTo>
                    <a:pt x="239439" y="267400"/>
                  </a:lnTo>
                  <a:lnTo>
                    <a:pt x="235879" y="244542"/>
                  </a:lnTo>
                  <a:lnTo>
                    <a:pt x="227277" y="225804"/>
                  </a:lnTo>
                  <a:lnTo>
                    <a:pt x="182239" y="173131"/>
                  </a:lnTo>
                  <a:lnTo>
                    <a:pt x="174135" y="170718"/>
                  </a:lnTo>
                  <a:lnTo>
                    <a:pt x="155772" y="174276"/>
                  </a:lnTo>
                  <a:lnTo>
                    <a:pt x="148302" y="179670"/>
                  </a:lnTo>
                  <a:lnTo>
                    <a:pt x="136882" y="195022"/>
                  </a:lnTo>
                  <a:lnTo>
                    <a:pt x="129465" y="228985"/>
                  </a:lnTo>
                  <a:lnTo>
                    <a:pt x="132856" y="263095"/>
                  </a:lnTo>
                  <a:lnTo>
                    <a:pt x="146859" y="295428"/>
                  </a:lnTo>
                  <a:lnTo>
                    <a:pt x="200157" y="358628"/>
                  </a:lnTo>
                  <a:lnTo>
                    <a:pt x="215301" y="371655"/>
                  </a:lnTo>
                  <a:lnTo>
                    <a:pt x="256738" y="389550"/>
                  </a:lnTo>
                  <a:lnTo>
                    <a:pt x="269424" y="393376"/>
                  </a:lnTo>
                  <a:lnTo>
                    <a:pt x="292879" y="391388"/>
                  </a:lnTo>
                  <a:lnTo>
                    <a:pt x="336533" y="371048"/>
                  </a:lnTo>
                  <a:lnTo>
                    <a:pt x="351561" y="354948"/>
                  </a:lnTo>
                  <a:lnTo>
                    <a:pt x="376330" y="304838"/>
                  </a:lnTo>
                  <a:lnTo>
                    <a:pt x="395348" y="245851"/>
                  </a:lnTo>
                  <a:lnTo>
                    <a:pt x="405569" y="197382"/>
                  </a:lnTo>
                  <a:lnTo>
                    <a:pt x="412735" y="138490"/>
                  </a:lnTo>
                  <a:lnTo>
                    <a:pt x="419480" y="81797"/>
                  </a:lnTo>
                  <a:lnTo>
                    <a:pt x="419642" y="26708"/>
                  </a:lnTo>
                  <a:lnTo>
                    <a:pt x="415405" y="3037"/>
                  </a:lnTo>
                  <a:lnTo>
                    <a:pt x="412637" y="0"/>
                  </a:lnTo>
                  <a:lnTo>
                    <a:pt x="409622" y="2655"/>
                  </a:lnTo>
                  <a:lnTo>
                    <a:pt x="396378" y="34948"/>
                  </a:lnTo>
                  <a:lnTo>
                    <a:pt x="390902" y="90763"/>
                  </a:lnTo>
                  <a:lnTo>
                    <a:pt x="389821" y="151182"/>
                  </a:lnTo>
                  <a:lnTo>
                    <a:pt x="389607" y="213506"/>
                  </a:lnTo>
                  <a:lnTo>
                    <a:pt x="390734" y="276942"/>
                  </a:lnTo>
                  <a:lnTo>
                    <a:pt x="397890" y="325695"/>
                  </a:lnTo>
                  <a:lnTo>
                    <a:pt x="400083" y="358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04364E0-2C35-404C-8FF0-BA19BB2F5F7A}"/>
                </a:ext>
              </a:extLst>
            </p:cNvPr>
            <p:cNvSpPr/>
            <p:nvPr/>
          </p:nvSpPr>
          <p:spPr>
            <a:xfrm>
              <a:off x="1610860" y="705409"/>
              <a:ext cx="178986" cy="42115"/>
            </a:xfrm>
            <a:custGeom>
              <a:avLst/>
              <a:gdLst/>
              <a:ahLst/>
              <a:cxnLst/>
              <a:rect l="0" t="0" r="0" b="0"/>
              <a:pathLst>
                <a:path w="178986" h="42115">
                  <a:moveTo>
                    <a:pt x="178985" y="42114"/>
                  </a:moveTo>
                  <a:lnTo>
                    <a:pt x="173395" y="25347"/>
                  </a:lnTo>
                  <a:lnTo>
                    <a:pt x="167070" y="19238"/>
                  </a:lnTo>
                  <a:lnTo>
                    <a:pt x="147563" y="9330"/>
                  </a:lnTo>
                  <a:lnTo>
                    <a:pt x="110273" y="2765"/>
                  </a:lnTo>
                  <a:lnTo>
                    <a:pt x="49685" y="661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3DC5DF8-B881-4A56-B2C1-4701C6C56727}"/>
                </a:ext>
              </a:extLst>
            </p:cNvPr>
            <p:cNvSpPr/>
            <p:nvPr/>
          </p:nvSpPr>
          <p:spPr>
            <a:xfrm>
              <a:off x="1839453" y="370932"/>
              <a:ext cx="445232" cy="603464"/>
            </a:xfrm>
            <a:custGeom>
              <a:avLst/>
              <a:gdLst/>
              <a:ahLst/>
              <a:cxnLst/>
              <a:rect l="0" t="0" r="0" b="0"/>
              <a:pathLst>
                <a:path w="445232" h="603464">
                  <a:moveTo>
                    <a:pt x="445231" y="18622"/>
                  </a:moveTo>
                  <a:lnTo>
                    <a:pt x="390186" y="1834"/>
                  </a:lnTo>
                  <a:lnTo>
                    <a:pt x="352232" y="0"/>
                  </a:lnTo>
                  <a:lnTo>
                    <a:pt x="297486" y="6149"/>
                  </a:lnTo>
                  <a:lnTo>
                    <a:pt x="236002" y="16243"/>
                  </a:lnTo>
                  <a:lnTo>
                    <a:pt x="204643" y="27146"/>
                  </a:lnTo>
                  <a:lnTo>
                    <a:pt x="187785" y="38398"/>
                  </a:lnTo>
                  <a:lnTo>
                    <a:pt x="175612" y="54318"/>
                  </a:lnTo>
                  <a:lnTo>
                    <a:pt x="154485" y="110627"/>
                  </a:lnTo>
                  <a:lnTo>
                    <a:pt x="136466" y="165659"/>
                  </a:lnTo>
                  <a:lnTo>
                    <a:pt x="122371" y="223705"/>
                  </a:lnTo>
                  <a:lnTo>
                    <a:pt x="108322" y="281444"/>
                  </a:lnTo>
                  <a:lnTo>
                    <a:pt x="88692" y="343499"/>
                  </a:lnTo>
                  <a:lnTo>
                    <a:pt x="69520" y="396441"/>
                  </a:lnTo>
                  <a:lnTo>
                    <a:pt x="43231" y="459043"/>
                  </a:lnTo>
                  <a:lnTo>
                    <a:pt x="11656" y="514769"/>
                  </a:lnTo>
                  <a:lnTo>
                    <a:pt x="0" y="545435"/>
                  </a:lnTo>
                  <a:lnTo>
                    <a:pt x="1011" y="553494"/>
                  </a:lnTo>
                  <a:lnTo>
                    <a:pt x="5195" y="560037"/>
                  </a:lnTo>
                  <a:lnTo>
                    <a:pt x="20372" y="570427"/>
                  </a:lnTo>
                  <a:lnTo>
                    <a:pt x="56394" y="581683"/>
                  </a:lnTo>
                  <a:lnTo>
                    <a:pt x="103593" y="585538"/>
                  </a:lnTo>
                  <a:lnTo>
                    <a:pt x="153452" y="586680"/>
                  </a:lnTo>
                  <a:lnTo>
                    <a:pt x="215934" y="590186"/>
                  </a:lnTo>
                  <a:lnTo>
                    <a:pt x="278665" y="596208"/>
                  </a:lnTo>
                  <a:lnTo>
                    <a:pt x="337286" y="603463"/>
                  </a:lnTo>
                  <a:lnTo>
                    <a:pt x="397739" y="596057"/>
                  </a:lnTo>
                  <a:lnTo>
                    <a:pt x="419444" y="588775"/>
                  </a:lnTo>
                  <a:lnTo>
                    <a:pt x="445231" y="5661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5F48F6-8206-4BB6-9ADC-0DBE19977B74}"/>
                </a:ext>
              </a:extLst>
            </p:cNvPr>
            <p:cNvSpPr/>
            <p:nvPr/>
          </p:nvSpPr>
          <p:spPr>
            <a:xfrm>
              <a:off x="1968829" y="633173"/>
              <a:ext cx="210571" cy="30123"/>
            </a:xfrm>
            <a:custGeom>
              <a:avLst/>
              <a:gdLst/>
              <a:ahLst/>
              <a:cxnLst/>
              <a:rect l="0" t="0" r="0" b="0"/>
              <a:pathLst>
                <a:path w="210571" h="30123">
                  <a:moveTo>
                    <a:pt x="210570" y="9065"/>
                  </a:moveTo>
                  <a:lnTo>
                    <a:pt x="151953" y="0"/>
                  </a:lnTo>
                  <a:lnTo>
                    <a:pt x="91713" y="7231"/>
                  </a:lnTo>
                  <a:lnTo>
                    <a:pt x="40473" y="19925"/>
                  </a:lnTo>
                  <a:lnTo>
                    <a:pt x="0" y="301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84B833-D4F2-44A4-A04F-396AFC6AF507}"/>
              </a:ext>
            </a:extLst>
          </p:cNvPr>
          <p:cNvGrpSpPr/>
          <p:nvPr/>
        </p:nvGrpSpPr>
        <p:grpSpPr>
          <a:xfrm>
            <a:off x="2158342" y="1463461"/>
            <a:ext cx="3421763" cy="2341094"/>
            <a:chOff x="2158342" y="1463461"/>
            <a:chExt cx="3421763" cy="23410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CBBFC28-6A36-48AD-A67B-C1541F67F006}"/>
                </a:ext>
              </a:extLst>
            </p:cNvPr>
            <p:cNvSpPr/>
            <p:nvPr/>
          </p:nvSpPr>
          <p:spPr>
            <a:xfrm>
              <a:off x="2579482" y="1463461"/>
              <a:ext cx="73668" cy="1813295"/>
            </a:xfrm>
            <a:custGeom>
              <a:avLst/>
              <a:gdLst/>
              <a:ahLst/>
              <a:cxnLst/>
              <a:rect l="0" t="0" r="0" b="0"/>
              <a:pathLst>
                <a:path w="73668" h="1813295">
                  <a:moveTo>
                    <a:pt x="0" y="0"/>
                  </a:moveTo>
                  <a:lnTo>
                    <a:pt x="8333" y="37478"/>
                  </a:lnTo>
                  <a:lnTo>
                    <a:pt x="15684" y="94491"/>
                  </a:lnTo>
                  <a:lnTo>
                    <a:pt x="19465" y="144851"/>
                  </a:lnTo>
                  <a:lnTo>
                    <a:pt x="27978" y="207034"/>
                  </a:lnTo>
                  <a:lnTo>
                    <a:pt x="30516" y="256056"/>
                  </a:lnTo>
                  <a:lnTo>
                    <a:pt x="31374" y="318254"/>
                  </a:lnTo>
                  <a:lnTo>
                    <a:pt x="34643" y="369208"/>
                  </a:lnTo>
                  <a:lnTo>
                    <a:pt x="39900" y="421351"/>
                  </a:lnTo>
                  <a:lnTo>
                    <a:pt x="41458" y="476964"/>
                  </a:lnTo>
                  <a:lnTo>
                    <a:pt x="41920" y="537896"/>
                  </a:lnTo>
                  <a:lnTo>
                    <a:pt x="42028" y="580656"/>
                  </a:lnTo>
                  <a:lnTo>
                    <a:pt x="42076" y="626957"/>
                  </a:lnTo>
                  <a:lnTo>
                    <a:pt x="47692" y="676705"/>
                  </a:lnTo>
                  <a:lnTo>
                    <a:pt x="51665" y="733361"/>
                  </a:lnTo>
                  <a:lnTo>
                    <a:pt x="53522" y="779072"/>
                  </a:lnTo>
                  <a:lnTo>
                    <a:pt x="59792" y="839409"/>
                  </a:lnTo>
                  <a:lnTo>
                    <a:pt x="62170" y="891992"/>
                  </a:lnTo>
                  <a:lnTo>
                    <a:pt x="62874" y="954366"/>
                  </a:lnTo>
                  <a:lnTo>
                    <a:pt x="63083" y="1004042"/>
                  </a:lnTo>
                  <a:lnTo>
                    <a:pt x="63154" y="1062750"/>
                  </a:lnTo>
                  <a:lnTo>
                    <a:pt x="63168" y="1119406"/>
                  </a:lnTo>
                  <a:lnTo>
                    <a:pt x="63170" y="1175658"/>
                  </a:lnTo>
                  <a:lnTo>
                    <a:pt x="63171" y="1234949"/>
                  </a:lnTo>
                  <a:lnTo>
                    <a:pt x="63171" y="1297050"/>
                  </a:lnTo>
                  <a:lnTo>
                    <a:pt x="63171" y="1345784"/>
                  </a:lnTo>
                  <a:lnTo>
                    <a:pt x="63171" y="1407418"/>
                  </a:lnTo>
                  <a:lnTo>
                    <a:pt x="63171" y="1457515"/>
                  </a:lnTo>
                  <a:lnTo>
                    <a:pt x="63171" y="1509403"/>
                  </a:lnTo>
                  <a:lnTo>
                    <a:pt x="64341" y="1561821"/>
                  </a:lnTo>
                  <a:lnTo>
                    <a:pt x="70406" y="1614398"/>
                  </a:lnTo>
                  <a:lnTo>
                    <a:pt x="72724" y="1667020"/>
                  </a:lnTo>
                  <a:lnTo>
                    <a:pt x="73410" y="1718487"/>
                  </a:lnTo>
                  <a:lnTo>
                    <a:pt x="73642" y="1781512"/>
                  </a:lnTo>
                  <a:lnTo>
                    <a:pt x="73667" y="18132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F21A241-2682-442E-8B59-FC87030345EC}"/>
                </a:ext>
              </a:extLst>
            </p:cNvPr>
            <p:cNvSpPr/>
            <p:nvPr/>
          </p:nvSpPr>
          <p:spPr>
            <a:xfrm>
              <a:off x="2504495" y="3258851"/>
              <a:ext cx="3075610" cy="89194"/>
            </a:xfrm>
            <a:custGeom>
              <a:avLst/>
              <a:gdLst/>
              <a:ahLst/>
              <a:cxnLst/>
              <a:rect l="0" t="0" r="0" b="0"/>
              <a:pathLst>
                <a:path w="3075610" h="89194">
                  <a:moveTo>
                    <a:pt x="0" y="0"/>
                  </a:moveTo>
                  <a:lnTo>
                    <a:pt x="22150" y="2788"/>
                  </a:lnTo>
                  <a:lnTo>
                    <a:pt x="84047" y="4550"/>
                  </a:lnTo>
                  <a:lnTo>
                    <a:pt x="144194" y="4898"/>
                  </a:lnTo>
                  <a:lnTo>
                    <a:pt x="204254" y="4967"/>
                  </a:lnTo>
                  <a:lnTo>
                    <a:pt x="266508" y="4980"/>
                  </a:lnTo>
                  <a:lnTo>
                    <a:pt x="325034" y="4983"/>
                  </a:lnTo>
                  <a:lnTo>
                    <a:pt x="373423" y="6153"/>
                  </a:lnTo>
                  <a:lnTo>
                    <a:pt x="435408" y="13317"/>
                  </a:lnTo>
                  <a:lnTo>
                    <a:pt x="498041" y="15078"/>
                  </a:lnTo>
                  <a:lnTo>
                    <a:pt x="546867" y="15383"/>
                  </a:lnTo>
                  <a:lnTo>
                    <a:pt x="608532" y="16656"/>
                  </a:lnTo>
                  <a:lnTo>
                    <a:pt x="657464" y="22740"/>
                  </a:lnTo>
                  <a:lnTo>
                    <a:pt x="719632" y="25388"/>
                  </a:lnTo>
                  <a:lnTo>
                    <a:pt x="782302" y="25912"/>
                  </a:lnTo>
                  <a:lnTo>
                    <a:pt x="831133" y="26002"/>
                  </a:lnTo>
                  <a:lnTo>
                    <a:pt x="892800" y="33268"/>
                  </a:lnTo>
                  <a:lnTo>
                    <a:pt x="942903" y="35591"/>
                  </a:lnTo>
                  <a:lnTo>
                    <a:pt x="993623" y="36279"/>
                  </a:lnTo>
                  <a:lnTo>
                    <a:pt x="1056395" y="36512"/>
                  </a:lnTo>
                  <a:lnTo>
                    <a:pt x="1119184" y="36558"/>
                  </a:lnTo>
                  <a:lnTo>
                    <a:pt x="1168037" y="36566"/>
                  </a:lnTo>
                  <a:lnTo>
                    <a:pt x="1229711" y="36568"/>
                  </a:lnTo>
                  <a:lnTo>
                    <a:pt x="1279814" y="36569"/>
                  </a:lnTo>
                  <a:lnTo>
                    <a:pt x="1330534" y="36569"/>
                  </a:lnTo>
                  <a:lnTo>
                    <a:pt x="1390187" y="36569"/>
                  </a:lnTo>
                  <a:lnTo>
                    <a:pt x="1452620" y="36569"/>
                  </a:lnTo>
                  <a:lnTo>
                    <a:pt x="1514042" y="36569"/>
                  </a:lnTo>
                  <a:lnTo>
                    <a:pt x="1562932" y="36569"/>
                  </a:lnTo>
                  <a:lnTo>
                    <a:pt x="1621967" y="36569"/>
                  </a:lnTo>
                  <a:lnTo>
                    <a:pt x="1684277" y="42158"/>
                  </a:lnTo>
                  <a:lnTo>
                    <a:pt x="1744505" y="46121"/>
                  </a:lnTo>
                  <a:lnTo>
                    <a:pt x="1801462" y="46905"/>
                  </a:lnTo>
                  <a:lnTo>
                    <a:pt x="1857773" y="47059"/>
                  </a:lnTo>
                  <a:lnTo>
                    <a:pt x="1913957" y="48260"/>
                  </a:lnTo>
                  <a:lnTo>
                    <a:pt x="1970116" y="55429"/>
                  </a:lnTo>
                  <a:lnTo>
                    <a:pt x="2026269" y="57192"/>
                  </a:lnTo>
                  <a:lnTo>
                    <a:pt x="2085150" y="57497"/>
                  </a:lnTo>
                  <a:lnTo>
                    <a:pt x="2137692" y="57588"/>
                  </a:lnTo>
                  <a:lnTo>
                    <a:pt x="2196197" y="58788"/>
                  </a:lnTo>
                  <a:lnTo>
                    <a:pt x="2259244" y="66690"/>
                  </a:lnTo>
                  <a:lnTo>
                    <a:pt x="2317177" y="67721"/>
                  </a:lnTo>
                  <a:lnTo>
                    <a:pt x="2362622" y="67961"/>
                  </a:lnTo>
                  <a:lnTo>
                    <a:pt x="2421767" y="71217"/>
                  </a:lnTo>
                  <a:lnTo>
                    <a:pt x="2470877" y="76471"/>
                  </a:lnTo>
                  <a:lnTo>
                    <a:pt x="2529881" y="81147"/>
                  </a:lnTo>
                  <a:lnTo>
                    <a:pt x="2591818" y="86822"/>
                  </a:lnTo>
                  <a:lnTo>
                    <a:pt x="2651503" y="88503"/>
                  </a:lnTo>
                  <a:lnTo>
                    <a:pt x="2706233" y="89002"/>
                  </a:lnTo>
                  <a:lnTo>
                    <a:pt x="2759494" y="89149"/>
                  </a:lnTo>
                  <a:lnTo>
                    <a:pt x="2812320" y="89193"/>
                  </a:lnTo>
                  <a:lnTo>
                    <a:pt x="2861897" y="86086"/>
                  </a:lnTo>
                  <a:lnTo>
                    <a:pt x="2920570" y="74556"/>
                  </a:lnTo>
                  <a:lnTo>
                    <a:pt x="2968710" y="70052"/>
                  </a:lnTo>
                  <a:lnTo>
                    <a:pt x="3027803" y="68529"/>
                  </a:lnTo>
                  <a:lnTo>
                    <a:pt x="3075609" y="681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F26984-D929-4853-B9E4-AC2BECF190BF}"/>
                </a:ext>
              </a:extLst>
            </p:cNvPr>
            <p:cNvSpPr/>
            <p:nvPr/>
          </p:nvSpPr>
          <p:spPr>
            <a:xfrm>
              <a:off x="3552479" y="2283484"/>
              <a:ext cx="58797" cy="64955"/>
            </a:xfrm>
            <a:custGeom>
              <a:avLst/>
              <a:gdLst/>
              <a:ahLst/>
              <a:cxnLst/>
              <a:rect l="0" t="0" r="0" b="0"/>
              <a:pathLst>
                <a:path w="58797" h="64955">
                  <a:moveTo>
                    <a:pt x="16682" y="11729"/>
                  </a:moveTo>
                  <a:lnTo>
                    <a:pt x="33450" y="17318"/>
                  </a:lnTo>
                  <a:lnTo>
                    <a:pt x="47921" y="29421"/>
                  </a:lnTo>
                  <a:lnTo>
                    <a:pt x="55055" y="37561"/>
                  </a:lnTo>
                  <a:lnTo>
                    <a:pt x="57472" y="45328"/>
                  </a:lnTo>
                  <a:lnTo>
                    <a:pt x="56744" y="52845"/>
                  </a:lnTo>
                  <a:lnTo>
                    <a:pt x="53918" y="60197"/>
                  </a:lnTo>
                  <a:lnTo>
                    <a:pt x="48525" y="63928"/>
                  </a:lnTo>
                  <a:lnTo>
                    <a:pt x="33174" y="64954"/>
                  </a:lnTo>
                  <a:lnTo>
                    <a:pt x="17773" y="58391"/>
                  </a:lnTo>
                  <a:lnTo>
                    <a:pt x="10390" y="53365"/>
                  </a:lnTo>
                  <a:lnTo>
                    <a:pt x="5468" y="45335"/>
                  </a:lnTo>
                  <a:lnTo>
                    <a:pt x="0" y="23935"/>
                  </a:lnTo>
                  <a:lnTo>
                    <a:pt x="2051" y="15187"/>
                  </a:lnTo>
                  <a:lnTo>
                    <a:pt x="6928" y="8185"/>
                  </a:lnTo>
                  <a:lnTo>
                    <a:pt x="13689" y="2347"/>
                  </a:lnTo>
                  <a:lnTo>
                    <a:pt x="20536" y="795"/>
                  </a:lnTo>
                  <a:lnTo>
                    <a:pt x="27440" y="2100"/>
                  </a:lnTo>
                  <a:lnTo>
                    <a:pt x="34382" y="5309"/>
                  </a:lnTo>
                  <a:lnTo>
                    <a:pt x="37841" y="10959"/>
                  </a:lnTo>
                  <a:lnTo>
                    <a:pt x="38564" y="26594"/>
                  </a:lnTo>
                  <a:lnTo>
                    <a:pt x="34780" y="30998"/>
                  </a:lnTo>
                  <a:lnTo>
                    <a:pt x="28747" y="32763"/>
                  </a:lnTo>
                  <a:lnTo>
                    <a:pt x="21216" y="32771"/>
                  </a:lnTo>
                  <a:lnTo>
                    <a:pt x="15025" y="29266"/>
                  </a:lnTo>
                  <a:lnTo>
                    <a:pt x="5027" y="16013"/>
                  </a:lnTo>
                  <a:lnTo>
                    <a:pt x="5402" y="9906"/>
                  </a:lnTo>
                  <a:lnTo>
                    <a:pt x="9163" y="4664"/>
                  </a:lnTo>
                  <a:lnTo>
                    <a:pt x="15178" y="0"/>
                  </a:lnTo>
                  <a:lnTo>
                    <a:pt x="21528" y="400"/>
                  </a:lnTo>
                  <a:lnTo>
                    <a:pt x="34824" y="10203"/>
                  </a:lnTo>
                  <a:lnTo>
                    <a:pt x="49873" y="35453"/>
                  </a:lnTo>
                  <a:lnTo>
                    <a:pt x="58796" y="643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09DDECA-253F-438C-8E1A-4F831B383154}"/>
                </a:ext>
              </a:extLst>
            </p:cNvPr>
            <p:cNvSpPr/>
            <p:nvPr/>
          </p:nvSpPr>
          <p:spPr>
            <a:xfrm>
              <a:off x="3653389" y="3200663"/>
              <a:ext cx="10529" cy="178986"/>
            </a:xfrm>
            <a:custGeom>
              <a:avLst/>
              <a:gdLst/>
              <a:ahLst/>
              <a:cxnLst/>
              <a:rect l="0" t="0" r="0" b="0"/>
              <a:pathLst>
                <a:path w="10529" h="178986">
                  <a:moveTo>
                    <a:pt x="0" y="0"/>
                  </a:moveTo>
                  <a:lnTo>
                    <a:pt x="8333" y="37478"/>
                  </a:lnTo>
                  <a:lnTo>
                    <a:pt x="10094" y="88902"/>
                  </a:lnTo>
                  <a:lnTo>
                    <a:pt x="10471" y="151842"/>
                  </a:lnTo>
                  <a:lnTo>
                    <a:pt x="10528" y="1789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C8202CF-5E10-46E8-B1EE-A9BD6220CBFF}"/>
                </a:ext>
              </a:extLst>
            </p:cNvPr>
            <p:cNvSpPr/>
            <p:nvPr/>
          </p:nvSpPr>
          <p:spPr>
            <a:xfrm>
              <a:off x="3611275" y="3539770"/>
              <a:ext cx="150747" cy="264785"/>
            </a:xfrm>
            <a:custGeom>
              <a:avLst/>
              <a:gdLst/>
              <a:ahLst/>
              <a:cxnLst/>
              <a:rect l="0" t="0" r="0" b="0"/>
              <a:pathLst>
                <a:path w="150747" h="264785">
                  <a:moveTo>
                    <a:pt x="21057" y="8334"/>
                  </a:moveTo>
                  <a:lnTo>
                    <a:pt x="58535" y="0"/>
                  </a:lnTo>
                  <a:lnTo>
                    <a:pt x="93383" y="1575"/>
                  </a:lnTo>
                  <a:lnTo>
                    <a:pt x="114033" y="7669"/>
                  </a:lnTo>
                  <a:lnTo>
                    <a:pt x="131009" y="18177"/>
                  </a:lnTo>
                  <a:lnTo>
                    <a:pt x="136472" y="26595"/>
                  </a:lnTo>
                  <a:lnTo>
                    <a:pt x="142543" y="48425"/>
                  </a:lnTo>
                  <a:lnTo>
                    <a:pt x="141821" y="58458"/>
                  </a:lnTo>
                  <a:lnTo>
                    <a:pt x="134782" y="75845"/>
                  </a:lnTo>
                  <a:lnTo>
                    <a:pt x="120734" y="88252"/>
                  </a:lnTo>
                  <a:lnTo>
                    <a:pt x="101623" y="96495"/>
                  </a:lnTo>
                  <a:lnTo>
                    <a:pt x="77531" y="100159"/>
                  </a:lnTo>
                  <a:lnTo>
                    <a:pt x="71574" y="103476"/>
                  </a:lnTo>
                  <a:lnTo>
                    <a:pt x="69943" y="108027"/>
                  </a:lnTo>
                  <a:lnTo>
                    <a:pt x="71195" y="113400"/>
                  </a:lnTo>
                  <a:lnTo>
                    <a:pt x="81945" y="125610"/>
                  </a:lnTo>
                  <a:lnTo>
                    <a:pt x="133227" y="173366"/>
                  </a:lnTo>
                  <a:lnTo>
                    <a:pt x="148789" y="199952"/>
                  </a:lnTo>
                  <a:lnTo>
                    <a:pt x="150746" y="219840"/>
                  </a:lnTo>
                  <a:lnTo>
                    <a:pt x="149630" y="230056"/>
                  </a:lnTo>
                  <a:lnTo>
                    <a:pt x="145377" y="238037"/>
                  </a:lnTo>
                  <a:lnTo>
                    <a:pt x="131292" y="250024"/>
                  </a:lnTo>
                  <a:lnTo>
                    <a:pt x="103632" y="263350"/>
                  </a:lnTo>
                  <a:lnTo>
                    <a:pt x="80373" y="264784"/>
                  </a:lnTo>
                  <a:lnTo>
                    <a:pt x="18210" y="254278"/>
                  </a:lnTo>
                  <a:lnTo>
                    <a:pt x="0" y="2504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D96B56-28AB-4745-8F7A-8BF11110ED3E}"/>
                </a:ext>
              </a:extLst>
            </p:cNvPr>
            <p:cNvSpPr/>
            <p:nvPr/>
          </p:nvSpPr>
          <p:spPr>
            <a:xfrm>
              <a:off x="2453140" y="2295213"/>
              <a:ext cx="421141" cy="19513"/>
            </a:xfrm>
            <a:custGeom>
              <a:avLst/>
              <a:gdLst/>
              <a:ahLst/>
              <a:cxnLst/>
              <a:rect l="0" t="0" r="0" b="0"/>
              <a:pathLst>
                <a:path w="421141" h="19513">
                  <a:moveTo>
                    <a:pt x="421140" y="0"/>
                  </a:moveTo>
                  <a:lnTo>
                    <a:pt x="372209" y="11452"/>
                  </a:lnTo>
                  <a:lnTo>
                    <a:pt x="313079" y="19159"/>
                  </a:lnTo>
                  <a:lnTo>
                    <a:pt x="257508" y="19512"/>
                  </a:lnTo>
                  <a:lnTo>
                    <a:pt x="205284" y="12649"/>
                  </a:lnTo>
                  <a:lnTo>
                    <a:pt x="144925" y="10947"/>
                  </a:lnTo>
                  <a:lnTo>
                    <a:pt x="87942" y="10611"/>
                  </a:lnTo>
                  <a:lnTo>
                    <a:pt x="34746" y="742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D06C82-A5E5-48ED-80C9-D23D872F2318}"/>
                </a:ext>
              </a:extLst>
            </p:cNvPr>
            <p:cNvSpPr/>
            <p:nvPr/>
          </p:nvSpPr>
          <p:spPr>
            <a:xfrm>
              <a:off x="2158342" y="2184837"/>
              <a:ext cx="200043" cy="228008"/>
            </a:xfrm>
            <a:custGeom>
              <a:avLst/>
              <a:gdLst/>
              <a:ahLst/>
              <a:cxnLst/>
              <a:rect l="0" t="0" r="0" b="0"/>
              <a:pathLst>
                <a:path w="200043" h="228008">
                  <a:moveTo>
                    <a:pt x="200042" y="15619"/>
                  </a:moveTo>
                  <a:lnTo>
                    <a:pt x="141425" y="15619"/>
                  </a:lnTo>
                  <a:lnTo>
                    <a:pt x="84828" y="4166"/>
                  </a:lnTo>
                  <a:lnTo>
                    <a:pt x="63438" y="0"/>
                  </a:lnTo>
                  <a:lnTo>
                    <a:pt x="42232" y="2049"/>
                  </a:lnTo>
                  <a:lnTo>
                    <a:pt x="35174" y="7742"/>
                  </a:lnTo>
                  <a:lnTo>
                    <a:pt x="27331" y="26546"/>
                  </a:lnTo>
                  <a:lnTo>
                    <a:pt x="22916" y="63440"/>
                  </a:lnTo>
                  <a:lnTo>
                    <a:pt x="26976" y="70896"/>
                  </a:lnTo>
                  <a:lnTo>
                    <a:pt x="34361" y="74698"/>
                  </a:lnTo>
                  <a:lnTo>
                    <a:pt x="67113" y="83816"/>
                  </a:lnTo>
                  <a:lnTo>
                    <a:pt x="114512" y="107859"/>
                  </a:lnTo>
                  <a:lnTo>
                    <a:pt x="141424" y="133806"/>
                  </a:lnTo>
                  <a:lnTo>
                    <a:pt x="158627" y="163722"/>
                  </a:lnTo>
                  <a:lnTo>
                    <a:pt x="160968" y="187507"/>
                  </a:lnTo>
                  <a:lnTo>
                    <a:pt x="159954" y="200401"/>
                  </a:lnTo>
                  <a:lnTo>
                    <a:pt x="154599" y="210167"/>
                  </a:lnTo>
                  <a:lnTo>
                    <a:pt x="136171" y="224137"/>
                  </a:lnTo>
                  <a:lnTo>
                    <a:pt x="115503" y="228007"/>
                  </a:lnTo>
                  <a:lnTo>
                    <a:pt x="54725" y="225259"/>
                  </a:lnTo>
                  <a:lnTo>
                    <a:pt x="0" y="2156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C94D95-07A9-430A-B65E-0B7598D395FB}"/>
              </a:ext>
            </a:extLst>
          </p:cNvPr>
          <p:cNvGrpSpPr/>
          <p:nvPr/>
        </p:nvGrpSpPr>
        <p:grpSpPr>
          <a:xfrm>
            <a:off x="6790881" y="1368705"/>
            <a:ext cx="1821432" cy="2074115"/>
            <a:chOff x="6790881" y="1368705"/>
            <a:chExt cx="1821432" cy="207411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DF30F9C-0028-4955-B51E-1A094852A529}"/>
                </a:ext>
              </a:extLst>
            </p:cNvPr>
            <p:cNvSpPr/>
            <p:nvPr/>
          </p:nvSpPr>
          <p:spPr>
            <a:xfrm>
              <a:off x="7696332" y="1368705"/>
              <a:ext cx="31587" cy="2074115"/>
            </a:xfrm>
            <a:custGeom>
              <a:avLst/>
              <a:gdLst/>
              <a:ahLst/>
              <a:cxnLst/>
              <a:rect l="0" t="0" r="0" b="0"/>
              <a:pathLst>
                <a:path w="31587" h="2074115">
                  <a:moveTo>
                    <a:pt x="0" y="0"/>
                  </a:moveTo>
                  <a:lnTo>
                    <a:pt x="8333" y="48931"/>
                  </a:lnTo>
                  <a:lnTo>
                    <a:pt x="15684" y="102472"/>
                  </a:lnTo>
                  <a:lnTo>
                    <a:pt x="19465" y="147215"/>
                  </a:lnTo>
                  <a:lnTo>
                    <a:pt x="26175" y="208696"/>
                  </a:lnTo>
                  <a:lnTo>
                    <a:pt x="29180" y="254970"/>
                  </a:lnTo>
                  <a:lnTo>
                    <a:pt x="30873" y="317702"/>
                  </a:lnTo>
                  <a:lnTo>
                    <a:pt x="31445" y="380820"/>
                  </a:lnTo>
                  <a:lnTo>
                    <a:pt x="31544" y="429730"/>
                  </a:lnTo>
                  <a:lnTo>
                    <a:pt x="31578" y="490253"/>
                  </a:lnTo>
                  <a:lnTo>
                    <a:pt x="31584" y="550389"/>
                  </a:lnTo>
                  <a:lnTo>
                    <a:pt x="31586" y="612657"/>
                  </a:lnTo>
                  <a:lnTo>
                    <a:pt x="31586" y="661419"/>
                  </a:lnTo>
                  <a:lnTo>
                    <a:pt x="31586" y="712912"/>
                  </a:lnTo>
                  <a:lnTo>
                    <a:pt x="31586" y="765214"/>
                  </a:lnTo>
                  <a:lnTo>
                    <a:pt x="31586" y="817755"/>
                  </a:lnTo>
                  <a:lnTo>
                    <a:pt x="31586" y="870368"/>
                  </a:lnTo>
                  <a:lnTo>
                    <a:pt x="31586" y="923002"/>
                  </a:lnTo>
                  <a:lnTo>
                    <a:pt x="31586" y="981231"/>
                  </a:lnTo>
                  <a:lnTo>
                    <a:pt x="31586" y="1037348"/>
                  </a:lnTo>
                  <a:lnTo>
                    <a:pt x="25996" y="1091020"/>
                  </a:lnTo>
                  <a:lnTo>
                    <a:pt x="22520" y="1149557"/>
                  </a:lnTo>
                  <a:lnTo>
                    <a:pt x="21491" y="1205766"/>
                  </a:lnTo>
                  <a:lnTo>
                    <a:pt x="21185" y="1265054"/>
                  </a:lnTo>
                  <a:lnTo>
                    <a:pt x="21095" y="1321486"/>
                  </a:lnTo>
                  <a:lnTo>
                    <a:pt x="15479" y="1380840"/>
                  </a:lnTo>
                  <a:lnTo>
                    <a:pt x="11994" y="1437291"/>
                  </a:lnTo>
                  <a:lnTo>
                    <a:pt x="10962" y="1491062"/>
                  </a:lnTo>
                  <a:lnTo>
                    <a:pt x="10657" y="1544039"/>
                  </a:lnTo>
                  <a:lnTo>
                    <a:pt x="10566" y="1596781"/>
                  </a:lnTo>
                  <a:lnTo>
                    <a:pt x="10539" y="1649452"/>
                  </a:lnTo>
                  <a:lnTo>
                    <a:pt x="17766" y="1711247"/>
                  </a:lnTo>
                  <a:lnTo>
                    <a:pt x="20407" y="1771633"/>
                  </a:lnTo>
                  <a:lnTo>
                    <a:pt x="20928" y="1833950"/>
                  </a:lnTo>
                  <a:lnTo>
                    <a:pt x="21018" y="1888311"/>
                  </a:lnTo>
                  <a:lnTo>
                    <a:pt x="21046" y="1948871"/>
                  </a:lnTo>
                  <a:lnTo>
                    <a:pt x="21053" y="2005679"/>
                  </a:lnTo>
                  <a:lnTo>
                    <a:pt x="21056" y="2067889"/>
                  </a:lnTo>
                  <a:lnTo>
                    <a:pt x="21057" y="20741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389A66-5096-40D8-B072-6FC8A5CEB484}"/>
                </a:ext>
              </a:extLst>
            </p:cNvPr>
            <p:cNvSpPr/>
            <p:nvPr/>
          </p:nvSpPr>
          <p:spPr>
            <a:xfrm>
              <a:off x="6790881" y="1705622"/>
              <a:ext cx="1821432" cy="31581"/>
            </a:xfrm>
            <a:custGeom>
              <a:avLst/>
              <a:gdLst/>
              <a:ahLst/>
              <a:cxnLst/>
              <a:rect l="0" t="0" r="0" b="0"/>
              <a:pathLst>
                <a:path w="1821432" h="31581">
                  <a:moveTo>
                    <a:pt x="0" y="21052"/>
                  </a:moveTo>
                  <a:lnTo>
                    <a:pt x="58616" y="21052"/>
                  </a:lnTo>
                  <a:lnTo>
                    <a:pt x="111620" y="22221"/>
                  </a:lnTo>
                  <a:lnTo>
                    <a:pt x="173493" y="30117"/>
                  </a:lnTo>
                  <a:lnTo>
                    <a:pt x="228419" y="31291"/>
                  </a:lnTo>
                  <a:lnTo>
                    <a:pt x="284329" y="31523"/>
                  </a:lnTo>
                  <a:lnTo>
                    <a:pt x="346022" y="31569"/>
                  </a:lnTo>
                  <a:lnTo>
                    <a:pt x="397193" y="31577"/>
                  </a:lnTo>
                  <a:lnTo>
                    <a:pt x="449400" y="31579"/>
                  </a:lnTo>
                  <a:lnTo>
                    <a:pt x="507501" y="31580"/>
                  </a:lnTo>
                  <a:lnTo>
                    <a:pt x="569171" y="31580"/>
                  </a:lnTo>
                  <a:lnTo>
                    <a:pt x="620719" y="31580"/>
                  </a:lnTo>
                  <a:lnTo>
                    <a:pt x="676807" y="31580"/>
                  </a:lnTo>
                  <a:lnTo>
                    <a:pt x="726700" y="31580"/>
                  </a:lnTo>
                  <a:lnTo>
                    <a:pt x="782298" y="31580"/>
                  </a:lnTo>
                  <a:lnTo>
                    <a:pt x="832047" y="31580"/>
                  </a:lnTo>
                  <a:lnTo>
                    <a:pt x="887601" y="31580"/>
                  </a:lnTo>
                  <a:lnTo>
                    <a:pt x="945209" y="24344"/>
                  </a:lnTo>
                  <a:lnTo>
                    <a:pt x="1006674" y="21702"/>
                  </a:lnTo>
                  <a:lnTo>
                    <a:pt x="1065294" y="21244"/>
                  </a:lnTo>
                  <a:lnTo>
                    <a:pt x="1120878" y="17989"/>
                  </a:lnTo>
                  <a:lnTo>
                    <a:pt x="1173223" y="12735"/>
                  </a:lnTo>
                  <a:lnTo>
                    <a:pt x="1233185" y="11178"/>
                  </a:lnTo>
                  <a:lnTo>
                    <a:pt x="1295407" y="10717"/>
                  </a:lnTo>
                  <a:lnTo>
                    <a:pt x="1358295" y="7461"/>
                  </a:lnTo>
                  <a:lnTo>
                    <a:pt x="1418263" y="2207"/>
                  </a:lnTo>
                  <a:lnTo>
                    <a:pt x="1476196" y="650"/>
                  </a:lnTo>
                  <a:lnTo>
                    <a:pt x="1534695" y="189"/>
                  </a:lnTo>
                  <a:lnTo>
                    <a:pt x="1589073" y="52"/>
                  </a:lnTo>
                  <a:lnTo>
                    <a:pt x="1642229" y="12"/>
                  </a:lnTo>
                  <a:lnTo>
                    <a:pt x="1691904" y="0"/>
                  </a:lnTo>
                  <a:lnTo>
                    <a:pt x="1750612" y="5585"/>
                  </a:lnTo>
                  <a:lnTo>
                    <a:pt x="1808870" y="9873"/>
                  </a:lnTo>
                  <a:lnTo>
                    <a:pt x="1821431" y="105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E11898-69C1-4910-804E-DF3B73D45CC8}"/>
              </a:ext>
            </a:extLst>
          </p:cNvPr>
          <p:cNvGrpSpPr/>
          <p:nvPr/>
        </p:nvGrpSpPr>
        <p:grpSpPr>
          <a:xfrm>
            <a:off x="3021679" y="4232456"/>
            <a:ext cx="2874281" cy="859849"/>
            <a:chOff x="3021679" y="4232456"/>
            <a:chExt cx="2874281" cy="85984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F4E2B8-3B9A-42AE-B756-72D834C75D2A}"/>
                </a:ext>
              </a:extLst>
            </p:cNvPr>
            <p:cNvSpPr/>
            <p:nvPr/>
          </p:nvSpPr>
          <p:spPr>
            <a:xfrm>
              <a:off x="3021679" y="4232456"/>
              <a:ext cx="357970" cy="42115"/>
            </a:xfrm>
            <a:custGeom>
              <a:avLst/>
              <a:gdLst/>
              <a:ahLst/>
              <a:cxnLst/>
              <a:rect l="0" t="0" r="0" b="0"/>
              <a:pathLst>
                <a:path w="357970" h="42115">
                  <a:moveTo>
                    <a:pt x="357969" y="0"/>
                  </a:moveTo>
                  <a:lnTo>
                    <a:pt x="330413" y="7236"/>
                  </a:lnTo>
                  <a:lnTo>
                    <a:pt x="274190" y="12998"/>
                  </a:lnTo>
                  <a:lnTo>
                    <a:pt x="217677" y="25055"/>
                  </a:lnTo>
                  <a:lnTo>
                    <a:pt x="161454" y="30296"/>
                  </a:lnTo>
                  <a:lnTo>
                    <a:pt x="105288" y="28211"/>
                  </a:lnTo>
                  <a:lnTo>
                    <a:pt x="49134" y="22470"/>
                  </a:lnTo>
                  <a:lnTo>
                    <a:pt x="27296" y="27924"/>
                  </a:lnTo>
                  <a:lnTo>
                    <a:pt x="0" y="421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9C53C0-0FE5-4CC5-A44A-2B5868BA6AFA}"/>
                </a:ext>
              </a:extLst>
            </p:cNvPr>
            <p:cNvSpPr/>
            <p:nvPr/>
          </p:nvSpPr>
          <p:spPr>
            <a:xfrm>
              <a:off x="3106700" y="4306156"/>
              <a:ext cx="83436" cy="336912"/>
            </a:xfrm>
            <a:custGeom>
              <a:avLst/>
              <a:gdLst/>
              <a:ahLst/>
              <a:cxnLst/>
              <a:rect l="0" t="0" r="0" b="0"/>
              <a:pathLst>
                <a:path w="83436" h="336912">
                  <a:moveTo>
                    <a:pt x="83435" y="0"/>
                  </a:moveTo>
                  <a:lnTo>
                    <a:pt x="64307" y="63427"/>
                  </a:lnTo>
                  <a:lnTo>
                    <a:pt x="39221" y="121436"/>
                  </a:lnTo>
                  <a:lnTo>
                    <a:pt x="15236" y="181457"/>
                  </a:lnTo>
                  <a:lnTo>
                    <a:pt x="3224" y="242264"/>
                  </a:lnTo>
                  <a:lnTo>
                    <a:pt x="0" y="295512"/>
                  </a:lnTo>
                  <a:lnTo>
                    <a:pt x="729" y="318512"/>
                  </a:lnTo>
                  <a:lnTo>
                    <a:pt x="2562" y="324645"/>
                  </a:lnTo>
                  <a:lnTo>
                    <a:pt x="9735" y="3369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AB0EF0-4210-4632-A112-F1A67B2F32C9}"/>
                </a:ext>
              </a:extLst>
            </p:cNvPr>
            <p:cNvSpPr/>
            <p:nvPr/>
          </p:nvSpPr>
          <p:spPr>
            <a:xfrm>
              <a:off x="3295420" y="4411569"/>
              <a:ext cx="147400" cy="284142"/>
            </a:xfrm>
            <a:custGeom>
              <a:avLst/>
              <a:gdLst/>
              <a:ahLst/>
              <a:cxnLst/>
              <a:rect l="0" t="0" r="0" b="0"/>
              <a:pathLst>
                <a:path w="147400" h="284142">
                  <a:moveTo>
                    <a:pt x="0" y="94628"/>
                  </a:moveTo>
                  <a:lnTo>
                    <a:pt x="58617" y="103693"/>
                  </a:lnTo>
                  <a:lnTo>
                    <a:pt x="98996" y="104723"/>
                  </a:lnTo>
                  <a:lnTo>
                    <a:pt x="109281" y="101358"/>
                  </a:lnTo>
                  <a:lnTo>
                    <a:pt x="123829" y="88260"/>
                  </a:lnTo>
                  <a:lnTo>
                    <a:pt x="138595" y="61156"/>
                  </a:lnTo>
                  <a:lnTo>
                    <a:pt x="144791" y="25309"/>
                  </a:lnTo>
                  <a:lnTo>
                    <a:pt x="142151" y="15660"/>
                  </a:lnTo>
                  <a:lnTo>
                    <a:pt x="136881" y="8057"/>
                  </a:lnTo>
                  <a:lnTo>
                    <a:pt x="129859" y="1819"/>
                  </a:lnTo>
                  <a:lnTo>
                    <a:pt x="122837" y="0"/>
                  </a:lnTo>
                  <a:lnTo>
                    <a:pt x="115816" y="1128"/>
                  </a:lnTo>
                  <a:lnTo>
                    <a:pt x="101777" y="8619"/>
                  </a:lnTo>
                  <a:lnTo>
                    <a:pt x="80719" y="27160"/>
                  </a:lnTo>
                  <a:lnTo>
                    <a:pt x="66680" y="44755"/>
                  </a:lnTo>
                  <a:lnTo>
                    <a:pt x="58881" y="70512"/>
                  </a:lnTo>
                  <a:lnTo>
                    <a:pt x="57611" y="111660"/>
                  </a:lnTo>
                  <a:lnTo>
                    <a:pt x="70844" y="175033"/>
                  </a:lnTo>
                  <a:lnTo>
                    <a:pt x="87823" y="230995"/>
                  </a:lnTo>
                  <a:lnTo>
                    <a:pt x="103881" y="262935"/>
                  </a:lnTo>
                  <a:lnTo>
                    <a:pt x="111368" y="270003"/>
                  </a:lnTo>
                  <a:lnTo>
                    <a:pt x="147399" y="2841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D150370-40F0-4BB7-8625-98FC7AEA72B3}"/>
                </a:ext>
              </a:extLst>
            </p:cNvPr>
            <p:cNvSpPr/>
            <p:nvPr/>
          </p:nvSpPr>
          <p:spPr>
            <a:xfrm>
              <a:off x="3606185" y="4496088"/>
              <a:ext cx="304642" cy="262794"/>
            </a:xfrm>
            <a:custGeom>
              <a:avLst/>
              <a:gdLst/>
              <a:ahLst/>
              <a:cxnLst/>
              <a:rect l="0" t="0" r="0" b="0"/>
              <a:pathLst>
                <a:path w="304642" h="262794">
                  <a:moveTo>
                    <a:pt x="15618" y="41695"/>
                  </a:moveTo>
                  <a:lnTo>
                    <a:pt x="10029" y="100311"/>
                  </a:lnTo>
                  <a:lnTo>
                    <a:pt x="0" y="145127"/>
                  </a:lnTo>
                  <a:lnTo>
                    <a:pt x="9977" y="121744"/>
                  </a:lnTo>
                  <a:lnTo>
                    <a:pt x="47633" y="62385"/>
                  </a:lnTo>
                  <a:lnTo>
                    <a:pt x="83525" y="12400"/>
                  </a:lnTo>
                  <a:lnTo>
                    <a:pt x="101951" y="209"/>
                  </a:lnTo>
                  <a:lnTo>
                    <a:pt x="109438" y="0"/>
                  </a:lnTo>
                  <a:lnTo>
                    <a:pt x="115599" y="3370"/>
                  </a:lnTo>
                  <a:lnTo>
                    <a:pt x="125565" y="16472"/>
                  </a:lnTo>
                  <a:lnTo>
                    <a:pt x="133894" y="33994"/>
                  </a:lnTo>
                  <a:lnTo>
                    <a:pt x="140367" y="83414"/>
                  </a:lnTo>
                  <a:lnTo>
                    <a:pt x="138526" y="145169"/>
                  </a:lnTo>
                  <a:lnTo>
                    <a:pt x="132833" y="202774"/>
                  </a:lnTo>
                  <a:lnTo>
                    <a:pt x="133536" y="207572"/>
                  </a:lnTo>
                  <a:lnTo>
                    <a:pt x="135175" y="206092"/>
                  </a:lnTo>
                  <a:lnTo>
                    <a:pt x="164270" y="153108"/>
                  </a:lnTo>
                  <a:lnTo>
                    <a:pt x="191041" y="95144"/>
                  </a:lnTo>
                  <a:lnTo>
                    <a:pt x="223134" y="47390"/>
                  </a:lnTo>
                  <a:lnTo>
                    <a:pt x="231171" y="43152"/>
                  </a:lnTo>
                  <a:lnTo>
                    <a:pt x="249460" y="41562"/>
                  </a:lnTo>
                  <a:lnTo>
                    <a:pt x="266167" y="47875"/>
                  </a:lnTo>
                  <a:lnTo>
                    <a:pt x="273898" y="52834"/>
                  </a:lnTo>
                  <a:lnTo>
                    <a:pt x="285607" y="73942"/>
                  </a:lnTo>
                  <a:lnTo>
                    <a:pt x="295656" y="115590"/>
                  </a:lnTo>
                  <a:lnTo>
                    <a:pt x="304641" y="171584"/>
                  </a:lnTo>
                  <a:lnTo>
                    <a:pt x="301323" y="230288"/>
                  </a:lnTo>
                  <a:lnTo>
                    <a:pt x="299888" y="2627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789D31-C193-4E8E-9B68-813910657659}"/>
                </a:ext>
              </a:extLst>
            </p:cNvPr>
            <p:cNvSpPr/>
            <p:nvPr/>
          </p:nvSpPr>
          <p:spPr>
            <a:xfrm>
              <a:off x="3960361" y="4509613"/>
              <a:ext cx="385631" cy="490034"/>
            </a:xfrm>
            <a:custGeom>
              <a:avLst/>
              <a:gdLst/>
              <a:ahLst/>
              <a:cxnLst/>
              <a:rect l="0" t="0" r="0" b="0"/>
              <a:pathLst>
                <a:path w="385631" h="490034">
                  <a:moveTo>
                    <a:pt x="40468" y="80812"/>
                  </a:moveTo>
                  <a:lnTo>
                    <a:pt x="51646" y="97579"/>
                  </a:lnTo>
                  <a:lnTo>
                    <a:pt x="58598" y="135953"/>
                  </a:lnTo>
                  <a:lnTo>
                    <a:pt x="59778" y="194086"/>
                  </a:lnTo>
                  <a:lnTo>
                    <a:pt x="52948" y="244746"/>
                  </a:lnTo>
                  <a:lnTo>
                    <a:pt x="43516" y="303690"/>
                  </a:lnTo>
                  <a:lnTo>
                    <a:pt x="33312" y="362099"/>
                  </a:lnTo>
                  <a:lnTo>
                    <a:pt x="19384" y="421294"/>
                  </a:lnTo>
                  <a:lnTo>
                    <a:pt x="10957" y="483030"/>
                  </a:lnTo>
                  <a:lnTo>
                    <a:pt x="9096" y="489337"/>
                  </a:lnTo>
                  <a:lnTo>
                    <a:pt x="6685" y="490033"/>
                  </a:lnTo>
                  <a:lnTo>
                    <a:pt x="3908" y="486987"/>
                  </a:lnTo>
                  <a:lnTo>
                    <a:pt x="0" y="454754"/>
                  </a:lnTo>
                  <a:lnTo>
                    <a:pt x="4431" y="396980"/>
                  </a:lnTo>
                  <a:lnTo>
                    <a:pt x="10024" y="351572"/>
                  </a:lnTo>
                  <a:lnTo>
                    <a:pt x="16630" y="289329"/>
                  </a:lnTo>
                  <a:lnTo>
                    <a:pt x="21707" y="231892"/>
                  </a:lnTo>
                  <a:lnTo>
                    <a:pt x="27500" y="172370"/>
                  </a:lnTo>
                  <a:lnTo>
                    <a:pt x="32336" y="121978"/>
                  </a:lnTo>
                  <a:lnTo>
                    <a:pt x="44451" y="63727"/>
                  </a:lnTo>
                  <a:lnTo>
                    <a:pt x="54647" y="29346"/>
                  </a:lnTo>
                  <a:lnTo>
                    <a:pt x="60449" y="20766"/>
                  </a:lnTo>
                  <a:lnTo>
                    <a:pt x="76255" y="8111"/>
                  </a:lnTo>
                  <a:lnTo>
                    <a:pt x="110473" y="0"/>
                  </a:lnTo>
                  <a:lnTo>
                    <a:pt x="144659" y="3186"/>
                  </a:lnTo>
                  <a:lnTo>
                    <a:pt x="163204" y="14726"/>
                  </a:lnTo>
                  <a:lnTo>
                    <a:pt x="178076" y="32723"/>
                  </a:lnTo>
                  <a:lnTo>
                    <a:pt x="201078" y="95912"/>
                  </a:lnTo>
                  <a:lnTo>
                    <a:pt x="206204" y="157277"/>
                  </a:lnTo>
                  <a:lnTo>
                    <a:pt x="198890" y="194325"/>
                  </a:lnTo>
                  <a:lnTo>
                    <a:pt x="176050" y="235166"/>
                  </a:lnTo>
                  <a:lnTo>
                    <a:pt x="161558" y="250019"/>
                  </a:lnTo>
                  <a:lnTo>
                    <a:pt x="113476" y="273009"/>
                  </a:lnTo>
                  <a:lnTo>
                    <a:pt x="92804" y="274248"/>
                  </a:lnTo>
                  <a:lnTo>
                    <a:pt x="73087" y="269729"/>
                  </a:lnTo>
                  <a:lnTo>
                    <a:pt x="56525" y="259921"/>
                  </a:lnTo>
                  <a:lnTo>
                    <a:pt x="55852" y="256371"/>
                  </a:lnTo>
                  <a:lnTo>
                    <a:pt x="60083" y="254003"/>
                  </a:lnTo>
                  <a:lnTo>
                    <a:pt x="76092" y="252542"/>
                  </a:lnTo>
                  <a:lnTo>
                    <a:pt x="136749" y="266241"/>
                  </a:lnTo>
                  <a:lnTo>
                    <a:pt x="188862" y="269518"/>
                  </a:lnTo>
                  <a:lnTo>
                    <a:pt x="227157" y="266966"/>
                  </a:lnTo>
                  <a:lnTo>
                    <a:pt x="260729" y="255681"/>
                  </a:lnTo>
                  <a:lnTo>
                    <a:pt x="282252" y="241590"/>
                  </a:lnTo>
                  <a:lnTo>
                    <a:pt x="329628" y="186703"/>
                  </a:lnTo>
                  <a:lnTo>
                    <a:pt x="363451" y="125201"/>
                  </a:lnTo>
                  <a:lnTo>
                    <a:pt x="382782" y="69413"/>
                  </a:lnTo>
                  <a:lnTo>
                    <a:pt x="385630" y="43771"/>
                  </a:lnTo>
                  <a:lnTo>
                    <a:pt x="380656" y="23015"/>
                  </a:lnTo>
                  <a:lnTo>
                    <a:pt x="376055" y="14204"/>
                  </a:lnTo>
                  <a:lnTo>
                    <a:pt x="368307" y="9501"/>
                  </a:lnTo>
                  <a:lnTo>
                    <a:pt x="347221" y="7394"/>
                  </a:lnTo>
                  <a:lnTo>
                    <a:pt x="328491" y="13477"/>
                  </a:lnTo>
                  <a:lnTo>
                    <a:pt x="320221" y="18374"/>
                  </a:lnTo>
                  <a:lnTo>
                    <a:pt x="307912" y="33175"/>
                  </a:lnTo>
                  <a:lnTo>
                    <a:pt x="290478" y="71272"/>
                  </a:lnTo>
                  <a:lnTo>
                    <a:pt x="289235" y="94900"/>
                  </a:lnTo>
                  <a:lnTo>
                    <a:pt x="292378" y="148196"/>
                  </a:lnTo>
                  <a:lnTo>
                    <a:pt x="304503" y="209442"/>
                  </a:lnTo>
                  <a:lnTo>
                    <a:pt x="317881" y="263758"/>
                  </a:lnTo>
                  <a:lnTo>
                    <a:pt x="328295" y="299964"/>
                  </a:lnTo>
                  <a:lnTo>
                    <a:pt x="335298" y="306463"/>
                  </a:lnTo>
                  <a:lnTo>
                    <a:pt x="344646" y="309625"/>
                  </a:lnTo>
                  <a:lnTo>
                    <a:pt x="377380" y="3124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A3217B5-AB21-4EF6-BD56-2338C925CFF1}"/>
                </a:ext>
              </a:extLst>
            </p:cNvPr>
            <p:cNvSpPr/>
            <p:nvPr/>
          </p:nvSpPr>
          <p:spPr>
            <a:xfrm>
              <a:off x="4337741" y="4242985"/>
              <a:ext cx="105286" cy="178985"/>
            </a:xfrm>
            <a:custGeom>
              <a:avLst/>
              <a:gdLst/>
              <a:ahLst/>
              <a:cxnLst/>
              <a:rect l="0" t="0" r="0" b="0"/>
              <a:pathLst>
                <a:path w="105286" h="178985">
                  <a:moveTo>
                    <a:pt x="105285" y="0"/>
                  </a:moveTo>
                  <a:lnTo>
                    <a:pt x="62624" y="60873"/>
                  </a:lnTo>
                  <a:lnTo>
                    <a:pt x="29174" y="106369"/>
                  </a:lnTo>
                  <a:lnTo>
                    <a:pt x="3389" y="169689"/>
                  </a:lnTo>
                  <a:lnTo>
                    <a:pt x="0" y="1789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F3C4DF-C4AF-43A4-B9A1-838F4D344592}"/>
                </a:ext>
              </a:extLst>
            </p:cNvPr>
            <p:cNvSpPr/>
            <p:nvPr/>
          </p:nvSpPr>
          <p:spPr>
            <a:xfrm>
              <a:off x="4466603" y="4464429"/>
              <a:ext cx="165937" cy="305790"/>
            </a:xfrm>
            <a:custGeom>
              <a:avLst/>
              <a:gdLst/>
              <a:ahLst/>
              <a:cxnLst/>
              <a:rect l="0" t="0" r="0" b="0"/>
              <a:pathLst>
                <a:path w="165937" h="305790">
                  <a:moveTo>
                    <a:pt x="29066" y="157582"/>
                  </a:moveTo>
                  <a:lnTo>
                    <a:pt x="25946" y="206512"/>
                  </a:lnTo>
                  <a:lnTo>
                    <a:pt x="14411" y="265642"/>
                  </a:lnTo>
                  <a:lnTo>
                    <a:pt x="4316" y="302684"/>
                  </a:lnTo>
                  <a:lnTo>
                    <a:pt x="2038" y="305789"/>
                  </a:lnTo>
                  <a:lnTo>
                    <a:pt x="518" y="303180"/>
                  </a:lnTo>
                  <a:lnTo>
                    <a:pt x="0" y="286633"/>
                  </a:lnTo>
                  <a:lnTo>
                    <a:pt x="6081" y="231469"/>
                  </a:lnTo>
                  <a:lnTo>
                    <a:pt x="7437" y="182984"/>
                  </a:lnTo>
                  <a:lnTo>
                    <a:pt x="7839" y="130403"/>
                  </a:lnTo>
                  <a:lnTo>
                    <a:pt x="13565" y="76304"/>
                  </a:lnTo>
                  <a:lnTo>
                    <a:pt x="27130" y="25757"/>
                  </a:lnTo>
                  <a:lnTo>
                    <a:pt x="38343" y="6966"/>
                  </a:lnTo>
                  <a:lnTo>
                    <a:pt x="46949" y="2189"/>
                  </a:lnTo>
                  <a:lnTo>
                    <a:pt x="68990" y="0"/>
                  </a:lnTo>
                  <a:lnTo>
                    <a:pt x="91263" y="6047"/>
                  </a:lnTo>
                  <a:lnTo>
                    <a:pt x="102116" y="10935"/>
                  </a:lnTo>
                  <a:lnTo>
                    <a:pt x="120415" y="28844"/>
                  </a:lnTo>
                  <a:lnTo>
                    <a:pt x="165936" y="838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0E8B1F8-C2E1-429E-876D-F93722270B45}"/>
                </a:ext>
              </a:extLst>
            </p:cNvPr>
            <p:cNvSpPr/>
            <p:nvPr/>
          </p:nvSpPr>
          <p:spPr>
            <a:xfrm>
              <a:off x="4633971" y="4600242"/>
              <a:ext cx="188082" cy="306039"/>
            </a:xfrm>
            <a:custGeom>
              <a:avLst/>
              <a:gdLst/>
              <a:ahLst/>
              <a:cxnLst/>
              <a:rect l="0" t="0" r="0" b="0"/>
              <a:pathLst>
                <a:path w="188082" h="306039">
                  <a:moveTo>
                    <a:pt x="177552" y="42825"/>
                  </a:moveTo>
                  <a:lnTo>
                    <a:pt x="148244" y="4453"/>
                  </a:lnTo>
                  <a:lnTo>
                    <a:pt x="138126" y="866"/>
                  </a:lnTo>
                  <a:lnTo>
                    <a:pt x="111287" y="0"/>
                  </a:lnTo>
                  <a:lnTo>
                    <a:pt x="74470" y="11679"/>
                  </a:lnTo>
                  <a:lnTo>
                    <a:pt x="41335" y="35547"/>
                  </a:lnTo>
                  <a:lnTo>
                    <a:pt x="14879" y="64845"/>
                  </a:lnTo>
                  <a:lnTo>
                    <a:pt x="5817" y="88487"/>
                  </a:lnTo>
                  <a:lnTo>
                    <a:pt x="0" y="141792"/>
                  </a:lnTo>
                  <a:lnTo>
                    <a:pt x="7256" y="196212"/>
                  </a:lnTo>
                  <a:lnTo>
                    <a:pt x="23354" y="252798"/>
                  </a:lnTo>
                  <a:lnTo>
                    <a:pt x="29130" y="261186"/>
                  </a:lnTo>
                  <a:lnTo>
                    <a:pt x="44907" y="273626"/>
                  </a:lnTo>
                  <a:lnTo>
                    <a:pt x="52857" y="275071"/>
                  </a:lnTo>
                  <a:lnTo>
                    <a:pt x="60497" y="273695"/>
                  </a:lnTo>
                  <a:lnTo>
                    <a:pt x="67930" y="270438"/>
                  </a:lnTo>
                  <a:lnTo>
                    <a:pt x="89570" y="249086"/>
                  </a:lnTo>
                  <a:lnTo>
                    <a:pt x="116544" y="197066"/>
                  </a:lnTo>
                  <a:lnTo>
                    <a:pt x="137295" y="138284"/>
                  </a:lnTo>
                  <a:lnTo>
                    <a:pt x="148987" y="98796"/>
                  </a:lnTo>
                  <a:lnTo>
                    <a:pt x="153829" y="94177"/>
                  </a:lnTo>
                  <a:lnTo>
                    <a:pt x="159397" y="94608"/>
                  </a:lnTo>
                  <a:lnTo>
                    <a:pt x="165449" y="98404"/>
                  </a:lnTo>
                  <a:lnTo>
                    <a:pt x="172173" y="121340"/>
                  </a:lnTo>
                  <a:lnTo>
                    <a:pt x="175959" y="173714"/>
                  </a:lnTo>
                  <a:lnTo>
                    <a:pt x="177080" y="230566"/>
                  </a:lnTo>
                  <a:lnTo>
                    <a:pt x="180532" y="275097"/>
                  </a:lnTo>
                  <a:lnTo>
                    <a:pt x="188081" y="3060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3D32F1-ADF9-4FBA-A395-EDDB9E3213A2}"/>
                </a:ext>
              </a:extLst>
            </p:cNvPr>
            <p:cNvSpPr/>
            <p:nvPr/>
          </p:nvSpPr>
          <p:spPr>
            <a:xfrm>
              <a:off x="4929413" y="4285099"/>
              <a:ext cx="60120" cy="665282"/>
            </a:xfrm>
            <a:custGeom>
              <a:avLst/>
              <a:gdLst/>
              <a:ahLst/>
              <a:cxnLst/>
              <a:rect l="0" t="0" r="0" b="0"/>
              <a:pathLst>
                <a:path w="60120" h="665282">
                  <a:moveTo>
                    <a:pt x="50566" y="0"/>
                  </a:moveTo>
                  <a:lnTo>
                    <a:pt x="57802" y="51602"/>
                  </a:lnTo>
                  <a:lnTo>
                    <a:pt x="60119" y="112645"/>
                  </a:lnTo>
                  <a:lnTo>
                    <a:pt x="59636" y="165437"/>
                  </a:lnTo>
                  <a:lnTo>
                    <a:pt x="55377" y="208448"/>
                  </a:lnTo>
                  <a:lnTo>
                    <a:pt x="51991" y="267523"/>
                  </a:lnTo>
                  <a:lnTo>
                    <a:pt x="50989" y="322071"/>
                  </a:lnTo>
                  <a:lnTo>
                    <a:pt x="45103" y="380868"/>
                  </a:lnTo>
                  <a:lnTo>
                    <a:pt x="35949" y="442742"/>
                  </a:lnTo>
                  <a:lnTo>
                    <a:pt x="25828" y="505529"/>
                  </a:lnTo>
                  <a:lnTo>
                    <a:pt x="15421" y="562997"/>
                  </a:lnTo>
                  <a:lnTo>
                    <a:pt x="2593" y="626412"/>
                  </a:lnTo>
                  <a:lnTo>
                    <a:pt x="0" y="655481"/>
                  </a:lnTo>
                  <a:lnTo>
                    <a:pt x="2817" y="662765"/>
                  </a:lnTo>
                  <a:lnTo>
                    <a:pt x="8205" y="665281"/>
                  </a:lnTo>
                  <a:lnTo>
                    <a:pt x="29510" y="6632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6764675-A780-4A59-948C-0BB44E1F1083}"/>
                </a:ext>
              </a:extLst>
            </p:cNvPr>
            <p:cNvSpPr/>
            <p:nvPr/>
          </p:nvSpPr>
          <p:spPr>
            <a:xfrm>
              <a:off x="4864166" y="4632539"/>
              <a:ext cx="189514" cy="26063"/>
            </a:xfrm>
            <a:custGeom>
              <a:avLst/>
              <a:gdLst/>
              <a:ahLst/>
              <a:cxnLst/>
              <a:rect l="0" t="0" r="0" b="0"/>
              <a:pathLst>
                <a:path w="189514" h="26063">
                  <a:moveTo>
                    <a:pt x="189513" y="0"/>
                  </a:moveTo>
                  <a:lnTo>
                    <a:pt x="152035" y="8334"/>
                  </a:lnTo>
                  <a:lnTo>
                    <a:pt x="94197" y="18645"/>
                  </a:lnTo>
                  <a:lnTo>
                    <a:pt x="54947" y="26062"/>
                  </a:lnTo>
                  <a:lnTo>
                    <a:pt x="0" y="210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1CD2499-69E8-4F02-8EF2-CDEA7352AE58}"/>
                </a:ext>
              </a:extLst>
            </p:cNvPr>
            <p:cNvSpPr/>
            <p:nvPr/>
          </p:nvSpPr>
          <p:spPr>
            <a:xfrm>
              <a:off x="5109431" y="4685181"/>
              <a:ext cx="186405" cy="379028"/>
            </a:xfrm>
            <a:custGeom>
              <a:avLst/>
              <a:gdLst/>
              <a:ahLst/>
              <a:cxnLst/>
              <a:rect l="0" t="0" r="0" b="0"/>
              <a:pathLst>
                <a:path w="186405" h="379028">
                  <a:moveTo>
                    <a:pt x="28476" y="0"/>
                  </a:moveTo>
                  <a:lnTo>
                    <a:pt x="39654" y="16768"/>
                  </a:lnTo>
                  <a:lnTo>
                    <a:pt x="46605" y="49552"/>
                  </a:lnTo>
                  <a:lnTo>
                    <a:pt x="40549" y="101382"/>
                  </a:lnTo>
                  <a:lnTo>
                    <a:pt x="24708" y="163003"/>
                  </a:lnTo>
                  <a:lnTo>
                    <a:pt x="7385" y="220381"/>
                  </a:lnTo>
                  <a:lnTo>
                    <a:pt x="0" y="255591"/>
                  </a:lnTo>
                  <a:lnTo>
                    <a:pt x="931" y="292540"/>
                  </a:lnTo>
                  <a:lnTo>
                    <a:pt x="3094" y="303821"/>
                  </a:lnTo>
                  <a:lnTo>
                    <a:pt x="9215" y="310172"/>
                  </a:lnTo>
                  <a:lnTo>
                    <a:pt x="17975" y="313237"/>
                  </a:lnTo>
                  <a:lnTo>
                    <a:pt x="28495" y="314110"/>
                  </a:lnTo>
                  <a:lnTo>
                    <a:pt x="49541" y="305721"/>
                  </a:lnTo>
                  <a:lnTo>
                    <a:pt x="81121" y="278147"/>
                  </a:lnTo>
                  <a:lnTo>
                    <a:pt x="109585" y="237222"/>
                  </a:lnTo>
                  <a:lnTo>
                    <a:pt x="140164" y="176580"/>
                  </a:lnTo>
                  <a:lnTo>
                    <a:pt x="167565" y="120712"/>
                  </a:lnTo>
                  <a:lnTo>
                    <a:pt x="179132" y="93868"/>
                  </a:lnTo>
                  <a:lnTo>
                    <a:pt x="176315" y="156468"/>
                  </a:lnTo>
                  <a:lnTo>
                    <a:pt x="176005" y="213258"/>
                  </a:lnTo>
                  <a:lnTo>
                    <a:pt x="175913" y="274538"/>
                  </a:lnTo>
                  <a:lnTo>
                    <a:pt x="177056" y="332469"/>
                  </a:lnTo>
                  <a:lnTo>
                    <a:pt x="186404" y="3790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6397F08-4EC3-4540-97E8-03BFCC4E05AD}"/>
                </a:ext>
              </a:extLst>
            </p:cNvPr>
            <p:cNvSpPr/>
            <p:nvPr/>
          </p:nvSpPr>
          <p:spPr>
            <a:xfrm>
              <a:off x="5413700" y="4645352"/>
              <a:ext cx="187462" cy="344741"/>
            </a:xfrm>
            <a:custGeom>
              <a:avLst/>
              <a:gdLst/>
              <a:ahLst/>
              <a:cxnLst/>
              <a:rect l="0" t="0" r="0" b="0"/>
              <a:pathLst>
                <a:path w="187462" h="344741">
                  <a:moveTo>
                    <a:pt x="29533" y="92472"/>
                  </a:moveTo>
                  <a:lnTo>
                    <a:pt x="35600" y="132160"/>
                  </a:lnTo>
                  <a:lnTo>
                    <a:pt x="27959" y="185579"/>
                  </a:lnTo>
                  <a:lnTo>
                    <a:pt x="18538" y="239382"/>
                  </a:lnTo>
                  <a:lnTo>
                    <a:pt x="4875" y="298786"/>
                  </a:lnTo>
                  <a:lnTo>
                    <a:pt x="0" y="338956"/>
                  </a:lnTo>
                  <a:lnTo>
                    <a:pt x="1656" y="344532"/>
                  </a:lnTo>
                  <a:lnTo>
                    <a:pt x="5099" y="344740"/>
                  </a:lnTo>
                  <a:lnTo>
                    <a:pt x="9735" y="341369"/>
                  </a:lnTo>
                  <a:lnTo>
                    <a:pt x="25579" y="289036"/>
                  </a:lnTo>
                  <a:lnTo>
                    <a:pt x="39974" y="238144"/>
                  </a:lnTo>
                  <a:lnTo>
                    <a:pt x="50565" y="187886"/>
                  </a:lnTo>
                  <a:lnTo>
                    <a:pt x="57598" y="145407"/>
                  </a:lnTo>
                  <a:lnTo>
                    <a:pt x="68135" y="84370"/>
                  </a:lnTo>
                  <a:lnTo>
                    <a:pt x="85295" y="23758"/>
                  </a:lnTo>
                  <a:lnTo>
                    <a:pt x="91274" y="11568"/>
                  </a:lnTo>
                  <a:lnTo>
                    <a:pt x="98770" y="4611"/>
                  </a:lnTo>
                  <a:lnTo>
                    <a:pt x="107277" y="1142"/>
                  </a:lnTo>
                  <a:lnTo>
                    <a:pt x="116457" y="0"/>
                  </a:lnTo>
                  <a:lnTo>
                    <a:pt x="132897" y="4970"/>
                  </a:lnTo>
                  <a:lnTo>
                    <a:pt x="140556" y="9571"/>
                  </a:lnTo>
                  <a:lnTo>
                    <a:pt x="152187" y="24042"/>
                  </a:lnTo>
                  <a:lnTo>
                    <a:pt x="172937" y="79345"/>
                  </a:lnTo>
                  <a:lnTo>
                    <a:pt x="187461" y="1345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3B2ED97-6BB9-44BE-A4AB-ACDB6A1D58A3}"/>
                </a:ext>
              </a:extLst>
            </p:cNvPr>
            <p:cNvSpPr/>
            <p:nvPr/>
          </p:nvSpPr>
          <p:spPr>
            <a:xfrm>
              <a:off x="5633380" y="4710467"/>
              <a:ext cx="262580" cy="381838"/>
            </a:xfrm>
            <a:custGeom>
              <a:avLst/>
              <a:gdLst/>
              <a:ahLst/>
              <a:cxnLst/>
              <a:rect l="0" t="0" r="0" b="0"/>
              <a:pathLst>
                <a:path w="262580" h="381838">
                  <a:moveTo>
                    <a:pt x="41480" y="132642"/>
                  </a:moveTo>
                  <a:lnTo>
                    <a:pt x="94185" y="113514"/>
                  </a:lnTo>
                  <a:lnTo>
                    <a:pt x="154897" y="69173"/>
                  </a:lnTo>
                  <a:lnTo>
                    <a:pt x="162715" y="62253"/>
                  </a:lnTo>
                  <a:lnTo>
                    <a:pt x="166758" y="54131"/>
                  </a:lnTo>
                  <a:lnTo>
                    <a:pt x="168129" y="35747"/>
                  </a:lnTo>
                  <a:lnTo>
                    <a:pt x="163348" y="27101"/>
                  </a:lnTo>
                  <a:lnTo>
                    <a:pt x="145556" y="11256"/>
                  </a:lnTo>
                  <a:lnTo>
                    <a:pt x="122051" y="2653"/>
                  </a:lnTo>
                  <a:lnTo>
                    <a:pt x="97177" y="0"/>
                  </a:lnTo>
                  <a:lnTo>
                    <a:pt x="74424" y="2721"/>
                  </a:lnTo>
                  <a:lnTo>
                    <a:pt x="52612" y="14068"/>
                  </a:lnTo>
                  <a:lnTo>
                    <a:pt x="23722" y="40187"/>
                  </a:lnTo>
                  <a:lnTo>
                    <a:pt x="15604" y="49949"/>
                  </a:lnTo>
                  <a:lnTo>
                    <a:pt x="6583" y="73272"/>
                  </a:lnTo>
                  <a:lnTo>
                    <a:pt x="1505" y="118951"/>
                  </a:lnTo>
                  <a:lnTo>
                    <a:pt x="0" y="173819"/>
                  </a:lnTo>
                  <a:lnTo>
                    <a:pt x="5080" y="233582"/>
                  </a:lnTo>
                  <a:lnTo>
                    <a:pt x="25755" y="287588"/>
                  </a:lnTo>
                  <a:lnTo>
                    <a:pt x="55488" y="340197"/>
                  </a:lnTo>
                  <a:lnTo>
                    <a:pt x="75782" y="360589"/>
                  </a:lnTo>
                  <a:lnTo>
                    <a:pt x="100399" y="373552"/>
                  </a:lnTo>
                  <a:lnTo>
                    <a:pt x="140566" y="381837"/>
                  </a:lnTo>
                  <a:lnTo>
                    <a:pt x="194891" y="376231"/>
                  </a:lnTo>
                  <a:lnTo>
                    <a:pt x="237510" y="363859"/>
                  </a:lnTo>
                  <a:lnTo>
                    <a:pt x="262579" y="3537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98E2625-491A-4F74-8E9D-79117D0384B7}"/>
              </a:ext>
            </a:extLst>
          </p:cNvPr>
          <p:cNvGrpSpPr/>
          <p:nvPr/>
        </p:nvGrpSpPr>
        <p:grpSpPr>
          <a:xfrm>
            <a:off x="-192089" y="1470846"/>
            <a:ext cx="2194179" cy="1645590"/>
            <a:chOff x="-192089" y="1470846"/>
            <a:chExt cx="2194179" cy="164559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82F2C3B-D966-4801-A0C0-5A1D7BA74EED}"/>
                </a:ext>
              </a:extLst>
            </p:cNvPr>
            <p:cNvSpPr/>
            <p:nvPr/>
          </p:nvSpPr>
          <p:spPr>
            <a:xfrm>
              <a:off x="1081310" y="1470846"/>
              <a:ext cx="529551" cy="285805"/>
            </a:xfrm>
            <a:custGeom>
              <a:avLst/>
              <a:gdLst/>
              <a:ahLst/>
              <a:cxnLst/>
              <a:rect l="0" t="0" r="0" b="0"/>
              <a:pathLst>
                <a:path w="529551" h="285805">
                  <a:moveTo>
                    <a:pt x="529550" y="192657"/>
                  </a:moveTo>
                  <a:lnTo>
                    <a:pt x="523961" y="134040"/>
                  </a:lnTo>
                  <a:lnTo>
                    <a:pt x="510422" y="89441"/>
                  </a:lnTo>
                  <a:lnTo>
                    <a:pt x="471782" y="35002"/>
                  </a:lnTo>
                  <a:lnTo>
                    <a:pt x="443803" y="12453"/>
                  </a:lnTo>
                  <a:lnTo>
                    <a:pt x="423590" y="2212"/>
                  </a:lnTo>
                  <a:lnTo>
                    <a:pt x="402908" y="0"/>
                  </a:lnTo>
                  <a:lnTo>
                    <a:pt x="361035" y="8112"/>
                  </a:lnTo>
                  <a:lnTo>
                    <a:pt x="343131" y="23679"/>
                  </a:lnTo>
                  <a:lnTo>
                    <a:pt x="335080" y="34381"/>
                  </a:lnTo>
                  <a:lnTo>
                    <a:pt x="329255" y="61871"/>
                  </a:lnTo>
                  <a:lnTo>
                    <a:pt x="329459" y="121589"/>
                  </a:lnTo>
                  <a:lnTo>
                    <a:pt x="335083" y="164321"/>
                  </a:lnTo>
                  <a:lnTo>
                    <a:pt x="344075" y="186302"/>
                  </a:lnTo>
                  <a:lnTo>
                    <a:pt x="368911" y="219477"/>
                  </a:lnTo>
                  <a:lnTo>
                    <a:pt x="388745" y="227974"/>
                  </a:lnTo>
                  <a:lnTo>
                    <a:pt x="411988" y="230580"/>
                  </a:lnTo>
                  <a:lnTo>
                    <a:pt x="434016" y="227839"/>
                  </a:lnTo>
                  <a:lnTo>
                    <a:pt x="437785" y="228980"/>
                  </a:lnTo>
                  <a:lnTo>
                    <a:pt x="436788" y="232080"/>
                  </a:lnTo>
                  <a:lnTo>
                    <a:pt x="409971" y="253866"/>
                  </a:lnTo>
                  <a:lnTo>
                    <a:pt x="357479" y="276164"/>
                  </a:lnTo>
                  <a:lnTo>
                    <a:pt x="304228" y="285191"/>
                  </a:lnTo>
                  <a:lnTo>
                    <a:pt x="249819" y="285804"/>
                  </a:lnTo>
                  <a:lnTo>
                    <a:pt x="187647" y="272701"/>
                  </a:lnTo>
                  <a:lnTo>
                    <a:pt x="132684" y="249629"/>
                  </a:lnTo>
                  <a:lnTo>
                    <a:pt x="73927" y="207958"/>
                  </a:lnTo>
                  <a:lnTo>
                    <a:pt x="35308" y="169293"/>
                  </a:lnTo>
                  <a:lnTo>
                    <a:pt x="2236" y="109743"/>
                  </a:lnTo>
                  <a:lnTo>
                    <a:pt x="0" y="94195"/>
                  </a:lnTo>
                  <a:lnTo>
                    <a:pt x="3125" y="768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A33A25C-EC19-45BE-B44B-589E4222BAF8}"/>
                </a:ext>
              </a:extLst>
            </p:cNvPr>
            <p:cNvSpPr/>
            <p:nvPr/>
          </p:nvSpPr>
          <p:spPr>
            <a:xfrm>
              <a:off x="317485" y="2263627"/>
              <a:ext cx="29956" cy="36844"/>
            </a:xfrm>
            <a:custGeom>
              <a:avLst/>
              <a:gdLst/>
              <a:ahLst/>
              <a:cxnLst/>
              <a:rect l="0" t="0" r="0" b="0"/>
              <a:pathLst>
                <a:path w="29956" h="36844">
                  <a:moveTo>
                    <a:pt x="29955" y="0"/>
                  </a:moveTo>
                  <a:lnTo>
                    <a:pt x="13188" y="27946"/>
                  </a:lnTo>
                  <a:lnTo>
                    <a:pt x="4739" y="35008"/>
                  </a:lnTo>
                  <a:lnTo>
                    <a:pt x="0" y="368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C40F1C0-89BA-45ED-A1E0-2B625B3B5F5C}"/>
                </a:ext>
              </a:extLst>
            </p:cNvPr>
            <p:cNvSpPr/>
            <p:nvPr/>
          </p:nvSpPr>
          <p:spPr>
            <a:xfrm>
              <a:off x="-192089" y="2005984"/>
              <a:ext cx="90692" cy="280210"/>
            </a:xfrm>
            <a:custGeom>
              <a:avLst/>
              <a:gdLst/>
              <a:ahLst/>
              <a:cxnLst/>
              <a:rect l="0" t="0" r="0" b="0"/>
              <a:pathLst>
                <a:path w="90692" h="280210">
                  <a:moveTo>
                    <a:pt x="90609" y="8378"/>
                  </a:moveTo>
                  <a:lnTo>
                    <a:pt x="36067" y="0"/>
                  </a:lnTo>
                  <a:lnTo>
                    <a:pt x="27243" y="11012"/>
                  </a:lnTo>
                  <a:lnTo>
                    <a:pt x="14319" y="57562"/>
                  </a:lnTo>
                  <a:lnTo>
                    <a:pt x="9235" y="107878"/>
                  </a:lnTo>
                  <a:lnTo>
                    <a:pt x="4676" y="174177"/>
                  </a:lnTo>
                  <a:lnTo>
                    <a:pt x="466" y="251132"/>
                  </a:lnTo>
                  <a:lnTo>
                    <a:pt x="0" y="280209"/>
                  </a:lnTo>
                  <a:lnTo>
                    <a:pt x="2028" y="277366"/>
                  </a:lnTo>
                  <a:lnTo>
                    <a:pt x="8182" y="228974"/>
                  </a:lnTo>
                  <a:lnTo>
                    <a:pt x="13986" y="166220"/>
                  </a:lnTo>
                  <a:lnTo>
                    <a:pt x="18371" y="159260"/>
                  </a:lnTo>
                  <a:lnTo>
                    <a:pt x="23635" y="156960"/>
                  </a:lnTo>
                  <a:lnTo>
                    <a:pt x="29483" y="157765"/>
                  </a:lnTo>
                  <a:lnTo>
                    <a:pt x="42221" y="164900"/>
                  </a:lnTo>
                  <a:lnTo>
                    <a:pt x="55681" y="219543"/>
                  </a:lnTo>
                  <a:lnTo>
                    <a:pt x="68292" y="276975"/>
                  </a:lnTo>
                  <a:lnTo>
                    <a:pt x="73293" y="277550"/>
                  </a:lnTo>
                  <a:lnTo>
                    <a:pt x="89724" y="236359"/>
                  </a:lnTo>
                  <a:lnTo>
                    <a:pt x="90691" y="2356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FCC14B9-7AB2-4791-A635-0863FE5CADBD}"/>
                </a:ext>
              </a:extLst>
            </p:cNvPr>
            <p:cNvSpPr/>
            <p:nvPr/>
          </p:nvSpPr>
          <p:spPr>
            <a:xfrm>
              <a:off x="-93853" y="2330869"/>
              <a:ext cx="47913" cy="153857"/>
            </a:xfrm>
            <a:custGeom>
              <a:avLst/>
              <a:gdLst/>
              <a:ahLst/>
              <a:cxnLst/>
              <a:rect l="0" t="0" r="0" b="0"/>
              <a:pathLst>
                <a:path w="47913" h="153857">
                  <a:moveTo>
                    <a:pt x="47912" y="0"/>
                  </a:moveTo>
                  <a:lnTo>
                    <a:pt x="44917" y="11414"/>
                  </a:lnTo>
                  <a:lnTo>
                    <a:pt x="22315" y="43961"/>
                  </a:lnTo>
                  <a:lnTo>
                    <a:pt x="2207" y="65793"/>
                  </a:lnTo>
                  <a:lnTo>
                    <a:pt x="0" y="72921"/>
                  </a:lnTo>
                  <a:lnTo>
                    <a:pt x="869" y="80012"/>
                  </a:lnTo>
                  <a:lnTo>
                    <a:pt x="20309" y="130591"/>
                  </a:lnTo>
                  <a:lnTo>
                    <a:pt x="30682" y="1538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91F570-0903-4823-A94C-BC1919404164}"/>
                </a:ext>
              </a:extLst>
            </p:cNvPr>
            <p:cNvSpPr/>
            <p:nvPr/>
          </p:nvSpPr>
          <p:spPr>
            <a:xfrm>
              <a:off x="1397236" y="1920536"/>
              <a:ext cx="313743" cy="427320"/>
            </a:xfrm>
            <a:custGeom>
              <a:avLst/>
              <a:gdLst/>
              <a:ahLst/>
              <a:cxnLst/>
              <a:rect l="0" t="0" r="0" b="0"/>
              <a:pathLst>
                <a:path w="313743" h="427320">
                  <a:moveTo>
                    <a:pt x="150453" y="143050"/>
                  </a:moveTo>
                  <a:lnTo>
                    <a:pt x="167221" y="148639"/>
                  </a:lnTo>
                  <a:lnTo>
                    <a:pt x="172160" y="145606"/>
                  </a:lnTo>
                  <a:lnTo>
                    <a:pt x="177648" y="129758"/>
                  </a:lnTo>
                  <a:lnTo>
                    <a:pt x="175149" y="100117"/>
                  </a:lnTo>
                  <a:lnTo>
                    <a:pt x="161410" y="69107"/>
                  </a:lnTo>
                  <a:lnTo>
                    <a:pt x="113042" y="11747"/>
                  </a:lnTo>
                  <a:lnTo>
                    <a:pt x="92102" y="2805"/>
                  </a:lnTo>
                  <a:lnTo>
                    <a:pt x="68367" y="0"/>
                  </a:lnTo>
                  <a:lnTo>
                    <a:pt x="46120" y="2653"/>
                  </a:lnTo>
                  <a:lnTo>
                    <a:pt x="27654" y="10851"/>
                  </a:lnTo>
                  <a:lnTo>
                    <a:pt x="19454" y="16312"/>
                  </a:lnTo>
                  <a:lnTo>
                    <a:pt x="7224" y="31740"/>
                  </a:lnTo>
                  <a:lnTo>
                    <a:pt x="2324" y="40767"/>
                  </a:lnTo>
                  <a:lnTo>
                    <a:pt x="0" y="60156"/>
                  </a:lnTo>
                  <a:lnTo>
                    <a:pt x="4037" y="79302"/>
                  </a:lnTo>
                  <a:lnTo>
                    <a:pt x="25692" y="110657"/>
                  </a:lnTo>
                  <a:lnTo>
                    <a:pt x="32184" y="117945"/>
                  </a:lnTo>
                  <a:lnTo>
                    <a:pt x="69267" y="133792"/>
                  </a:lnTo>
                  <a:lnTo>
                    <a:pt x="111710" y="140307"/>
                  </a:lnTo>
                  <a:lnTo>
                    <a:pt x="175209" y="134102"/>
                  </a:lnTo>
                  <a:lnTo>
                    <a:pt x="230906" y="121612"/>
                  </a:lnTo>
                  <a:lnTo>
                    <a:pt x="286827" y="97159"/>
                  </a:lnTo>
                  <a:lnTo>
                    <a:pt x="308160" y="88339"/>
                  </a:lnTo>
                  <a:lnTo>
                    <a:pt x="312913" y="87858"/>
                  </a:lnTo>
                  <a:lnTo>
                    <a:pt x="313742" y="89878"/>
                  </a:lnTo>
                  <a:lnTo>
                    <a:pt x="311955" y="93564"/>
                  </a:lnTo>
                  <a:lnTo>
                    <a:pt x="287083" y="104340"/>
                  </a:lnTo>
                  <a:lnTo>
                    <a:pt x="228351" y="117293"/>
                  </a:lnTo>
                  <a:lnTo>
                    <a:pt x="178863" y="121770"/>
                  </a:lnTo>
                  <a:lnTo>
                    <a:pt x="119627" y="130051"/>
                  </a:lnTo>
                  <a:lnTo>
                    <a:pt x="68455" y="137622"/>
                  </a:lnTo>
                  <a:lnTo>
                    <a:pt x="40889" y="152620"/>
                  </a:lnTo>
                  <a:lnTo>
                    <a:pt x="17904" y="177471"/>
                  </a:lnTo>
                  <a:lnTo>
                    <a:pt x="9654" y="200072"/>
                  </a:lnTo>
                  <a:lnTo>
                    <a:pt x="7157" y="224545"/>
                  </a:lnTo>
                  <a:lnTo>
                    <a:pt x="9947" y="247120"/>
                  </a:lnTo>
                  <a:lnTo>
                    <a:pt x="23684" y="279560"/>
                  </a:lnTo>
                  <a:lnTo>
                    <a:pt x="48161" y="311399"/>
                  </a:lnTo>
                  <a:lnTo>
                    <a:pt x="70675" y="326276"/>
                  </a:lnTo>
                  <a:lnTo>
                    <a:pt x="129766" y="355348"/>
                  </a:lnTo>
                  <a:lnTo>
                    <a:pt x="155687" y="360237"/>
                  </a:lnTo>
                  <a:lnTo>
                    <a:pt x="176566" y="356171"/>
                  </a:lnTo>
                  <a:lnTo>
                    <a:pt x="185409" y="351811"/>
                  </a:lnTo>
                  <a:lnTo>
                    <a:pt x="190135" y="345394"/>
                  </a:lnTo>
                  <a:lnTo>
                    <a:pt x="192115" y="337608"/>
                  </a:lnTo>
                  <a:lnTo>
                    <a:pt x="192266" y="328907"/>
                  </a:lnTo>
                  <a:lnTo>
                    <a:pt x="188857" y="324276"/>
                  </a:lnTo>
                  <a:lnTo>
                    <a:pt x="183075" y="322359"/>
                  </a:lnTo>
                  <a:lnTo>
                    <a:pt x="175710" y="322251"/>
                  </a:lnTo>
                  <a:lnTo>
                    <a:pt x="148578" y="333276"/>
                  </a:lnTo>
                  <a:lnTo>
                    <a:pt x="123901" y="351362"/>
                  </a:lnTo>
                  <a:lnTo>
                    <a:pt x="112136" y="370944"/>
                  </a:lnTo>
                  <a:lnTo>
                    <a:pt x="97811" y="4273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39C2ABF-CF17-4EDA-8F7B-1DF41D102C69}"/>
                </a:ext>
              </a:extLst>
            </p:cNvPr>
            <p:cNvSpPr/>
            <p:nvPr/>
          </p:nvSpPr>
          <p:spPr>
            <a:xfrm>
              <a:off x="1459421" y="2475669"/>
              <a:ext cx="542669" cy="640767"/>
            </a:xfrm>
            <a:custGeom>
              <a:avLst/>
              <a:gdLst/>
              <a:ahLst/>
              <a:cxnLst/>
              <a:rect l="0" t="0" r="0" b="0"/>
              <a:pathLst>
                <a:path w="542669" h="640767">
                  <a:moveTo>
                    <a:pt x="277781" y="93284"/>
                  </a:moveTo>
                  <a:lnTo>
                    <a:pt x="258653" y="40579"/>
                  </a:lnTo>
                  <a:lnTo>
                    <a:pt x="240008" y="17097"/>
                  </a:lnTo>
                  <a:lnTo>
                    <a:pt x="222389" y="2492"/>
                  </a:lnTo>
                  <a:lnTo>
                    <a:pt x="213947" y="0"/>
                  </a:lnTo>
                  <a:lnTo>
                    <a:pt x="205979" y="680"/>
                  </a:lnTo>
                  <a:lnTo>
                    <a:pt x="198328" y="3472"/>
                  </a:lnTo>
                  <a:lnTo>
                    <a:pt x="186706" y="15933"/>
                  </a:lnTo>
                  <a:lnTo>
                    <a:pt x="178812" y="34340"/>
                  </a:lnTo>
                  <a:lnTo>
                    <a:pt x="167739" y="92223"/>
                  </a:lnTo>
                  <a:lnTo>
                    <a:pt x="151275" y="154120"/>
                  </a:lnTo>
                  <a:lnTo>
                    <a:pt x="147820" y="165427"/>
                  </a:lnTo>
                  <a:lnTo>
                    <a:pt x="134623" y="184230"/>
                  </a:lnTo>
                  <a:lnTo>
                    <a:pt x="117059" y="199215"/>
                  </a:lnTo>
                  <a:lnTo>
                    <a:pt x="97555" y="209775"/>
                  </a:lnTo>
                  <a:lnTo>
                    <a:pt x="87440" y="210719"/>
                  </a:lnTo>
                  <a:lnTo>
                    <a:pt x="66843" y="205529"/>
                  </a:lnTo>
                  <a:lnTo>
                    <a:pt x="41106" y="189453"/>
                  </a:lnTo>
                  <a:lnTo>
                    <a:pt x="18662" y="164283"/>
                  </a:lnTo>
                  <a:lnTo>
                    <a:pt x="10539" y="141607"/>
                  </a:lnTo>
                  <a:lnTo>
                    <a:pt x="0" y="83574"/>
                  </a:lnTo>
                  <a:lnTo>
                    <a:pt x="6534" y="62062"/>
                  </a:lnTo>
                  <a:lnTo>
                    <a:pt x="13891" y="54922"/>
                  </a:lnTo>
                  <a:lnTo>
                    <a:pt x="34545" y="46989"/>
                  </a:lnTo>
                  <a:lnTo>
                    <a:pt x="44264" y="47213"/>
                  </a:lnTo>
                  <a:lnTo>
                    <a:pt x="61302" y="53701"/>
                  </a:lnTo>
                  <a:lnTo>
                    <a:pt x="84048" y="70507"/>
                  </a:lnTo>
                  <a:lnTo>
                    <a:pt x="100016" y="95895"/>
                  </a:lnTo>
                  <a:lnTo>
                    <a:pt x="112156" y="125643"/>
                  </a:lnTo>
                  <a:lnTo>
                    <a:pt x="113313" y="149390"/>
                  </a:lnTo>
                  <a:lnTo>
                    <a:pt x="104524" y="208352"/>
                  </a:lnTo>
                  <a:lnTo>
                    <a:pt x="99928" y="267919"/>
                  </a:lnTo>
                  <a:lnTo>
                    <a:pt x="101472" y="309455"/>
                  </a:lnTo>
                  <a:lnTo>
                    <a:pt x="115707" y="343338"/>
                  </a:lnTo>
                  <a:lnTo>
                    <a:pt x="128149" y="360787"/>
                  </a:lnTo>
                  <a:lnTo>
                    <a:pt x="147717" y="373221"/>
                  </a:lnTo>
                  <a:lnTo>
                    <a:pt x="172012" y="381477"/>
                  </a:lnTo>
                  <a:lnTo>
                    <a:pt x="198407" y="385147"/>
                  </a:lnTo>
                  <a:lnTo>
                    <a:pt x="222617" y="380539"/>
                  </a:lnTo>
                  <a:lnTo>
                    <a:pt x="252857" y="364790"/>
                  </a:lnTo>
                  <a:lnTo>
                    <a:pt x="284036" y="338508"/>
                  </a:lnTo>
                  <a:lnTo>
                    <a:pt x="300042" y="312172"/>
                  </a:lnTo>
                  <a:lnTo>
                    <a:pt x="302102" y="292343"/>
                  </a:lnTo>
                  <a:lnTo>
                    <a:pt x="301014" y="282142"/>
                  </a:lnTo>
                  <a:lnTo>
                    <a:pt x="295609" y="275342"/>
                  </a:lnTo>
                  <a:lnTo>
                    <a:pt x="277126" y="267785"/>
                  </a:lnTo>
                  <a:lnTo>
                    <a:pt x="256433" y="270666"/>
                  </a:lnTo>
                  <a:lnTo>
                    <a:pt x="214553" y="291580"/>
                  </a:lnTo>
                  <a:lnTo>
                    <a:pt x="188597" y="316985"/>
                  </a:lnTo>
                  <a:lnTo>
                    <a:pt x="171678" y="346740"/>
                  </a:lnTo>
                  <a:lnTo>
                    <a:pt x="164845" y="383372"/>
                  </a:lnTo>
                  <a:lnTo>
                    <a:pt x="168409" y="423862"/>
                  </a:lnTo>
                  <a:lnTo>
                    <a:pt x="188500" y="478295"/>
                  </a:lnTo>
                  <a:lnTo>
                    <a:pt x="209343" y="511908"/>
                  </a:lnTo>
                  <a:lnTo>
                    <a:pt x="257417" y="552235"/>
                  </a:lnTo>
                  <a:lnTo>
                    <a:pt x="294104" y="573851"/>
                  </a:lnTo>
                  <a:lnTo>
                    <a:pt x="340199" y="583895"/>
                  </a:lnTo>
                  <a:lnTo>
                    <a:pt x="399772" y="584949"/>
                  </a:lnTo>
                  <a:lnTo>
                    <a:pt x="428315" y="576574"/>
                  </a:lnTo>
                  <a:lnTo>
                    <a:pt x="476362" y="543728"/>
                  </a:lnTo>
                  <a:lnTo>
                    <a:pt x="524683" y="493067"/>
                  </a:lnTo>
                  <a:lnTo>
                    <a:pt x="541750" y="461693"/>
                  </a:lnTo>
                  <a:lnTo>
                    <a:pt x="542668" y="452364"/>
                  </a:lnTo>
                  <a:lnTo>
                    <a:pt x="537448" y="435759"/>
                  </a:lnTo>
                  <a:lnTo>
                    <a:pt x="529271" y="431565"/>
                  </a:lnTo>
                  <a:lnTo>
                    <a:pt x="504588" y="430025"/>
                  </a:lnTo>
                  <a:lnTo>
                    <a:pt x="463396" y="441324"/>
                  </a:lnTo>
                  <a:lnTo>
                    <a:pt x="408726" y="472169"/>
                  </a:lnTo>
                  <a:lnTo>
                    <a:pt x="347422" y="509333"/>
                  </a:lnTo>
                  <a:lnTo>
                    <a:pt x="297343" y="547084"/>
                  </a:lnTo>
                  <a:lnTo>
                    <a:pt x="234265" y="597822"/>
                  </a:lnTo>
                  <a:lnTo>
                    <a:pt x="183025" y="6407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67DB9B5-EC10-44BD-8298-10914AACFEB3}"/>
              </a:ext>
            </a:extLst>
          </p:cNvPr>
          <p:cNvGrpSpPr/>
          <p:nvPr/>
        </p:nvGrpSpPr>
        <p:grpSpPr>
          <a:xfrm>
            <a:off x="6432912" y="1126549"/>
            <a:ext cx="1532121" cy="633461"/>
            <a:chOff x="6432912" y="1126549"/>
            <a:chExt cx="1532121" cy="633461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0964AE7-52A3-4A9C-886D-CEA7BB6DB0F3}"/>
                </a:ext>
              </a:extLst>
            </p:cNvPr>
            <p:cNvSpPr/>
            <p:nvPr/>
          </p:nvSpPr>
          <p:spPr>
            <a:xfrm>
              <a:off x="6606349" y="1126549"/>
              <a:ext cx="79248" cy="473784"/>
            </a:xfrm>
            <a:custGeom>
              <a:avLst/>
              <a:gdLst/>
              <a:ahLst/>
              <a:cxnLst/>
              <a:rect l="0" t="0" r="0" b="0"/>
              <a:pathLst>
                <a:path w="79248" h="473784">
                  <a:moveTo>
                    <a:pt x="79247" y="0"/>
                  </a:moveTo>
                  <a:lnTo>
                    <a:pt x="63606" y="26386"/>
                  </a:lnTo>
                  <a:lnTo>
                    <a:pt x="44403" y="83313"/>
                  </a:lnTo>
                  <a:lnTo>
                    <a:pt x="29758" y="139870"/>
                  </a:lnTo>
                  <a:lnTo>
                    <a:pt x="19784" y="200220"/>
                  </a:lnTo>
                  <a:lnTo>
                    <a:pt x="10975" y="261619"/>
                  </a:lnTo>
                  <a:lnTo>
                    <a:pt x="6619" y="313417"/>
                  </a:lnTo>
                  <a:lnTo>
                    <a:pt x="5759" y="371829"/>
                  </a:lnTo>
                  <a:lnTo>
                    <a:pt x="0" y="433757"/>
                  </a:lnTo>
                  <a:lnTo>
                    <a:pt x="352" y="453264"/>
                  </a:lnTo>
                  <a:lnTo>
                    <a:pt x="5547" y="4737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ADD1C00-EBED-475A-8F8D-56B75DD1FDD1}"/>
                </a:ext>
              </a:extLst>
            </p:cNvPr>
            <p:cNvSpPr/>
            <p:nvPr/>
          </p:nvSpPr>
          <p:spPr>
            <a:xfrm>
              <a:off x="6432912" y="1368705"/>
              <a:ext cx="336913" cy="31586"/>
            </a:xfrm>
            <a:custGeom>
              <a:avLst/>
              <a:gdLst/>
              <a:ahLst/>
              <a:cxnLst/>
              <a:rect l="0" t="0" r="0" b="0"/>
              <a:pathLst>
                <a:path w="336913" h="31586">
                  <a:moveTo>
                    <a:pt x="336912" y="0"/>
                  </a:moveTo>
                  <a:lnTo>
                    <a:pt x="320144" y="5589"/>
                  </a:lnTo>
                  <a:lnTo>
                    <a:pt x="302554" y="5213"/>
                  </a:lnTo>
                  <a:lnTo>
                    <a:pt x="281867" y="3487"/>
                  </a:lnTo>
                  <a:lnTo>
                    <a:pt x="230460" y="8791"/>
                  </a:lnTo>
                  <a:lnTo>
                    <a:pt x="169655" y="10185"/>
                  </a:lnTo>
                  <a:lnTo>
                    <a:pt x="106829" y="15697"/>
                  </a:lnTo>
                  <a:lnTo>
                    <a:pt x="45610" y="12379"/>
                  </a:lnTo>
                  <a:lnTo>
                    <a:pt x="15074" y="19135"/>
                  </a:lnTo>
                  <a:lnTo>
                    <a:pt x="0" y="315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F5767AF-1C8E-4BE3-A288-34E3AEB9EB8E}"/>
                </a:ext>
              </a:extLst>
            </p:cNvPr>
            <p:cNvSpPr/>
            <p:nvPr/>
          </p:nvSpPr>
          <p:spPr>
            <a:xfrm>
              <a:off x="6717181" y="1428111"/>
              <a:ext cx="118457" cy="151165"/>
            </a:xfrm>
            <a:custGeom>
              <a:avLst/>
              <a:gdLst/>
              <a:ahLst/>
              <a:cxnLst/>
              <a:rect l="0" t="0" r="0" b="0"/>
              <a:pathLst>
                <a:path w="118457" h="151165">
                  <a:moveTo>
                    <a:pt x="0" y="35350"/>
                  </a:moveTo>
                  <a:lnTo>
                    <a:pt x="16768" y="40939"/>
                  </a:lnTo>
                  <a:lnTo>
                    <a:pt x="34360" y="40564"/>
                  </a:lnTo>
                  <a:lnTo>
                    <a:pt x="91830" y="26461"/>
                  </a:lnTo>
                  <a:lnTo>
                    <a:pt x="114513" y="15412"/>
                  </a:lnTo>
                  <a:lnTo>
                    <a:pt x="118456" y="10360"/>
                  </a:lnTo>
                  <a:lnTo>
                    <a:pt x="117575" y="5822"/>
                  </a:lnTo>
                  <a:lnTo>
                    <a:pt x="113479" y="1626"/>
                  </a:lnTo>
                  <a:lnTo>
                    <a:pt x="107238" y="0"/>
                  </a:lnTo>
                  <a:lnTo>
                    <a:pt x="81687" y="3299"/>
                  </a:lnTo>
                  <a:lnTo>
                    <a:pt x="53060" y="12856"/>
                  </a:lnTo>
                  <a:lnTo>
                    <a:pt x="36841" y="23793"/>
                  </a:lnTo>
                  <a:lnTo>
                    <a:pt x="24953" y="39572"/>
                  </a:lnTo>
                  <a:lnTo>
                    <a:pt x="20145" y="48693"/>
                  </a:lnTo>
                  <a:lnTo>
                    <a:pt x="17923" y="68187"/>
                  </a:lnTo>
                  <a:lnTo>
                    <a:pt x="22003" y="88549"/>
                  </a:lnTo>
                  <a:lnTo>
                    <a:pt x="31617" y="109297"/>
                  </a:lnTo>
                  <a:lnTo>
                    <a:pt x="46808" y="123977"/>
                  </a:lnTo>
                  <a:lnTo>
                    <a:pt x="93036" y="145677"/>
                  </a:lnTo>
                  <a:lnTo>
                    <a:pt x="115814" y="1511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E77FDE5-2664-4F04-8A64-67177436559A}"/>
                </a:ext>
              </a:extLst>
            </p:cNvPr>
            <p:cNvSpPr/>
            <p:nvPr/>
          </p:nvSpPr>
          <p:spPr>
            <a:xfrm>
              <a:off x="6913023" y="1420256"/>
              <a:ext cx="196375" cy="148491"/>
            </a:xfrm>
            <a:custGeom>
              <a:avLst/>
              <a:gdLst/>
              <a:ahLst/>
              <a:cxnLst/>
              <a:rect l="0" t="0" r="0" b="0"/>
              <a:pathLst>
                <a:path w="196375" h="148491">
                  <a:moveTo>
                    <a:pt x="14729" y="11620"/>
                  </a:moveTo>
                  <a:lnTo>
                    <a:pt x="23063" y="49098"/>
                  </a:lnTo>
                  <a:lnTo>
                    <a:pt x="21943" y="72730"/>
                  </a:lnTo>
                  <a:lnTo>
                    <a:pt x="13645" y="94932"/>
                  </a:lnTo>
                  <a:lnTo>
                    <a:pt x="9327" y="98747"/>
                  </a:lnTo>
                  <a:lnTo>
                    <a:pt x="5279" y="97780"/>
                  </a:lnTo>
                  <a:lnTo>
                    <a:pt x="1409" y="93627"/>
                  </a:lnTo>
                  <a:lnTo>
                    <a:pt x="0" y="87348"/>
                  </a:lnTo>
                  <a:lnTo>
                    <a:pt x="1553" y="71013"/>
                  </a:lnTo>
                  <a:lnTo>
                    <a:pt x="9262" y="55174"/>
                  </a:lnTo>
                  <a:lnTo>
                    <a:pt x="41132" y="12763"/>
                  </a:lnTo>
                  <a:lnTo>
                    <a:pt x="59219" y="1209"/>
                  </a:lnTo>
                  <a:lnTo>
                    <a:pt x="67786" y="0"/>
                  </a:lnTo>
                  <a:lnTo>
                    <a:pt x="83543" y="4896"/>
                  </a:lnTo>
                  <a:lnTo>
                    <a:pt x="88681" y="11816"/>
                  </a:lnTo>
                  <a:lnTo>
                    <a:pt x="94390" y="31984"/>
                  </a:lnTo>
                  <a:lnTo>
                    <a:pt x="97604" y="69646"/>
                  </a:lnTo>
                  <a:lnTo>
                    <a:pt x="92116" y="93561"/>
                  </a:lnTo>
                  <a:lnTo>
                    <a:pt x="75874" y="123636"/>
                  </a:lnTo>
                  <a:lnTo>
                    <a:pt x="69530" y="131921"/>
                  </a:lnTo>
                  <a:lnTo>
                    <a:pt x="65300" y="132765"/>
                  </a:lnTo>
                  <a:lnTo>
                    <a:pt x="62480" y="128648"/>
                  </a:lnTo>
                  <a:lnTo>
                    <a:pt x="60601" y="121224"/>
                  </a:lnTo>
                  <a:lnTo>
                    <a:pt x="63545" y="94008"/>
                  </a:lnTo>
                  <a:lnTo>
                    <a:pt x="96344" y="41580"/>
                  </a:lnTo>
                  <a:lnTo>
                    <a:pt x="113003" y="27665"/>
                  </a:lnTo>
                  <a:lnTo>
                    <a:pt x="155355" y="431"/>
                  </a:lnTo>
                  <a:lnTo>
                    <a:pt x="174325" y="18"/>
                  </a:lnTo>
                  <a:lnTo>
                    <a:pt x="181957" y="5055"/>
                  </a:lnTo>
                  <a:lnTo>
                    <a:pt x="193558" y="23130"/>
                  </a:lnTo>
                  <a:lnTo>
                    <a:pt x="196374" y="43642"/>
                  </a:lnTo>
                  <a:lnTo>
                    <a:pt x="188649" y="85405"/>
                  </a:lnTo>
                  <a:lnTo>
                    <a:pt x="162127" y="1484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25C30D7-7A1F-41B5-B0EA-2328629D1D26}"/>
                </a:ext>
              </a:extLst>
            </p:cNvPr>
            <p:cNvSpPr/>
            <p:nvPr/>
          </p:nvSpPr>
          <p:spPr>
            <a:xfrm>
              <a:off x="7118264" y="1379082"/>
              <a:ext cx="171553" cy="380928"/>
            </a:xfrm>
            <a:custGeom>
              <a:avLst/>
              <a:gdLst/>
              <a:ahLst/>
              <a:cxnLst/>
              <a:rect l="0" t="0" r="0" b="0"/>
              <a:pathLst>
                <a:path w="171553" h="380928">
                  <a:moveTo>
                    <a:pt x="41115" y="63322"/>
                  </a:moveTo>
                  <a:lnTo>
                    <a:pt x="49448" y="100800"/>
                  </a:lnTo>
                  <a:lnTo>
                    <a:pt x="47874" y="138768"/>
                  </a:lnTo>
                  <a:lnTo>
                    <a:pt x="42449" y="193519"/>
                  </a:lnTo>
                  <a:lnTo>
                    <a:pt x="35920" y="240979"/>
                  </a:lnTo>
                  <a:lnTo>
                    <a:pt x="32165" y="292086"/>
                  </a:lnTo>
                  <a:lnTo>
                    <a:pt x="29728" y="352182"/>
                  </a:lnTo>
                  <a:lnTo>
                    <a:pt x="25136" y="376538"/>
                  </a:lnTo>
                  <a:lnTo>
                    <a:pt x="21103" y="380927"/>
                  </a:lnTo>
                  <a:lnTo>
                    <a:pt x="16076" y="380344"/>
                  </a:lnTo>
                  <a:lnTo>
                    <a:pt x="10384" y="376446"/>
                  </a:lnTo>
                  <a:lnTo>
                    <a:pt x="4059" y="356516"/>
                  </a:lnTo>
                  <a:lnTo>
                    <a:pt x="0" y="301651"/>
                  </a:lnTo>
                  <a:lnTo>
                    <a:pt x="7603" y="238518"/>
                  </a:lnTo>
                  <a:lnTo>
                    <a:pt x="20371" y="182893"/>
                  </a:lnTo>
                  <a:lnTo>
                    <a:pt x="37645" y="119752"/>
                  </a:lnTo>
                  <a:lnTo>
                    <a:pt x="55158" y="63821"/>
                  </a:lnTo>
                  <a:lnTo>
                    <a:pt x="77598" y="22477"/>
                  </a:lnTo>
                  <a:lnTo>
                    <a:pt x="90864" y="5784"/>
                  </a:lnTo>
                  <a:lnTo>
                    <a:pt x="100018" y="1567"/>
                  </a:lnTo>
                  <a:lnTo>
                    <a:pt x="122665" y="0"/>
                  </a:lnTo>
                  <a:lnTo>
                    <a:pt x="131747" y="3560"/>
                  </a:lnTo>
                  <a:lnTo>
                    <a:pt x="144956" y="16874"/>
                  </a:lnTo>
                  <a:lnTo>
                    <a:pt x="170531" y="74394"/>
                  </a:lnTo>
                  <a:lnTo>
                    <a:pt x="171552" y="95149"/>
                  </a:lnTo>
                  <a:lnTo>
                    <a:pt x="162677" y="137070"/>
                  </a:lnTo>
                  <a:lnTo>
                    <a:pt x="147453" y="168621"/>
                  </a:lnTo>
                  <a:lnTo>
                    <a:pt x="131659" y="183431"/>
                  </a:lnTo>
                  <a:lnTo>
                    <a:pt x="111773" y="192743"/>
                  </a:lnTo>
                  <a:lnTo>
                    <a:pt x="51643" y="2001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8349D0E-5864-48E8-B0AF-2A28982A9845}"/>
                </a:ext>
              </a:extLst>
            </p:cNvPr>
            <p:cNvSpPr/>
            <p:nvPr/>
          </p:nvSpPr>
          <p:spPr>
            <a:xfrm>
              <a:off x="7306777" y="1431486"/>
              <a:ext cx="93187" cy="127450"/>
            </a:xfrm>
            <a:custGeom>
              <a:avLst/>
              <a:gdLst/>
              <a:ahLst/>
              <a:cxnLst/>
              <a:rect l="0" t="0" r="0" b="0"/>
              <a:pathLst>
                <a:path w="93187" h="127450">
                  <a:moveTo>
                    <a:pt x="0" y="74089"/>
                  </a:moveTo>
                  <a:lnTo>
                    <a:pt x="37479" y="65756"/>
                  </a:lnTo>
                  <a:lnTo>
                    <a:pt x="61110" y="62197"/>
                  </a:lnTo>
                  <a:lnTo>
                    <a:pt x="83312" y="52816"/>
                  </a:lnTo>
                  <a:lnTo>
                    <a:pt x="89466" y="44699"/>
                  </a:lnTo>
                  <a:lnTo>
                    <a:pt x="93186" y="23202"/>
                  </a:lnTo>
                  <a:lnTo>
                    <a:pt x="90200" y="14428"/>
                  </a:lnTo>
                  <a:lnTo>
                    <a:pt x="77524" y="1560"/>
                  </a:lnTo>
                  <a:lnTo>
                    <a:pt x="69231" y="0"/>
                  </a:lnTo>
                  <a:lnTo>
                    <a:pt x="50656" y="4506"/>
                  </a:lnTo>
                  <a:lnTo>
                    <a:pt x="33823" y="17427"/>
                  </a:lnTo>
                  <a:lnTo>
                    <a:pt x="26058" y="25786"/>
                  </a:lnTo>
                  <a:lnTo>
                    <a:pt x="17431" y="47552"/>
                  </a:lnTo>
                  <a:lnTo>
                    <a:pt x="11893" y="99653"/>
                  </a:lnTo>
                  <a:lnTo>
                    <a:pt x="14947" y="109849"/>
                  </a:lnTo>
                  <a:lnTo>
                    <a:pt x="20494" y="117816"/>
                  </a:lnTo>
                  <a:lnTo>
                    <a:pt x="27701" y="124298"/>
                  </a:lnTo>
                  <a:lnTo>
                    <a:pt x="34845" y="127449"/>
                  </a:lnTo>
                  <a:lnTo>
                    <a:pt x="63172" y="1267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1ACF46B-D5DE-4087-AD22-CAE7E7BDAD09}"/>
                </a:ext>
              </a:extLst>
            </p:cNvPr>
            <p:cNvSpPr/>
            <p:nvPr/>
          </p:nvSpPr>
          <p:spPr>
            <a:xfrm>
              <a:off x="7404589" y="1389762"/>
              <a:ext cx="91702" cy="138111"/>
            </a:xfrm>
            <a:custGeom>
              <a:avLst/>
              <a:gdLst/>
              <a:ahLst/>
              <a:cxnLst/>
              <a:rect l="0" t="0" r="0" b="0"/>
              <a:pathLst>
                <a:path w="91702" h="138111">
                  <a:moveTo>
                    <a:pt x="28530" y="63171"/>
                  </a:moveTo>
                  <a:lnTo>
                    <a:pt x="20197" y="112102"/>
                  </a:lnTo>
                  <a:lnTo>
                    <a:pt x="19466" y="127377"/>
                  </a:lnTo>
                  <a:lnTo>
                    <a:pt x="16638" y="135220"/>
                  </a:lnTo>
                  <a:lnTo>
                    <a:pt x="12413" y="138110"/>
                  </a:lnTo>
                  <a:lnTo>
                    <a:pt x="7257" y="137697"/>
                  </a:lnTo>
                  <a:lnTo>
                    <a:pt x="3820" y="132742"/>
                  </a:lnTo>
                  <a:lnTo>
                    <a:pt x="0" y="114758"/>
                  </a:lnTo>
                  <a:lnTo>
                    <a:pt x="4542" y="94287"/>
                  </a:lnTo>
                  <a:lnTo>
                    <a:pt x="31393" y="34664"/>
                  </a:lnTo>
                  <a:lnTo>
                    <a:pt x="45010" y="20085"/>
                  </a:lnTo>
                  <a:lnTo>
                    <a:pt x="70069" y="6471"/>
                  </a:lnTo>
                  <a:lnTo>
                    <a:pt x="917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2557DC-F857-478F-860C-2FF7D06A9CDC}"/>
                </a:ext>
              </a:extLst>
            </p:cNvPr>
            <p:cNvSpPr/>
            <p:nvPr/>
          </p:nvSpPr>
          <p:spPr>
            <a:xfrm>
              <a:off x="7506622" y="1431876"/>
              <a:ext cx="84426" cy="84229"/>
            </a:xfrm>
            <a:custGeom>
              <a:avLst/>
              <a:gdLst/>
              <a:ahLst/>
              <a:cxnLst/>
              <a:rect l="0" t="0" r="0" b="0"/>
              <a:pathLst>
                <a:path w="84426" h="84229">
                  <a:moveTo>
                    <a:pt x="84425" y="0"/>
                  </a:moveTo>
                  <a:lnTo>
                    <a:pt x="41733" y="14572"/>
                  </a:lnTo>
                  <a:lnTo>
                    <a:pt x="22167" y="27533"/>
                  </a:lnTo>
                  <a:lnTo>
                    <a:pt x="5672" y="44992"/>
                  </a:lnTo>
                  <a:lnTo>
                    <a:pt x="1507" y="54561"/>
                  </a:lnTo>
                  <a:lnTo>
                    <a:pt x="0" y="74552"/>
                  </a:lnTo>
                  <a:lnTo>
                    <a:pt x="3575" y="80117"/>
                  </a:lnTo>
                  <a:lnTo>
                    <a:pt x="9468" y="82657"/>
                  </a:lnTo>
                  <a:lnTo>
                    <a:pt x="16906" y="83181"/>
                  </a:lnTo>
                  <a:lnTo>
                    <a:pt x="23035" y="80020"/>
                  </a:lnTo>
                  <a:lnTo>
                    <a:pt x="32964" y="67150"/>
                  </a:lnTo>
                  <a:lnTo>
                    <a:pt x="40465" y="31245"/>
                  </a:lnTo>
                  <a:lnTo>
                    <a:pt x="47657" y="71257"/>
                  </a:lnTo>
                  <a:lnTo>
                    <a:pt x="52894" y="77920"/>
                  </a:lnTo>
                  <a:lnTo>
                    <a:pt x="59894" y="81192"/>
                  </a:lnTo>
                  <a:lnTo>
                    <a:pt x="84425" y="842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0AA10D-40E1-4B1D-B5FA-E93985925961}"/>
                </a:ext>
              </a:extLst>
            </p:cNvPr>
            <p:cNvSpPr/>
            <p:nvPr/>
          </p:nvSpPr>
          <p:spPr>
            <a:xfrm>
              <a:off x="7591047" y="1263420"/>
              <a:ext cx="90296" cy="263213"/>
            </a:xfrm>
            <a:custGeom>
              <a:avLst/>
              <a:gdLst/>
              <a:ahLst/>
              <a:cxnLst/>
              <a:rect l="0" t="0" r="0" b="0"/>
              <a:pathLst>
                <a:path w="90296" h="263213">
                  <a:moveTo>
                    <a:pt x="84228" y="0"/>
                  </a:moveTo>
                  <a:lnTo>
                    <a:pt x="90295" y="32452"/>
                  </a:lnTo>
                  <a:lnTo>
                    <a:pt x="79669" y="89931"/>
                  </a:lnTo>
                  <a:lnTo>
                    <a:pt x="59238" y="144323"/>
                  </a:lnTo>
                  <a:lnTo>
                    <a:pt x="39604" y="193888"/>
                  </a:lnTo>
                  <a:lnTo>
                    <a:pt x="11232" y="246829"/>
                  </a:lnTo>
                  <a:lnTo>
                    <a:pt x="0" y="2632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1A3E372-91EC-4FAE-9F17-A90C512ED661}"/>
                </a:ext>
              </a:extLst>
            </p:cNvPr>
            <p:cNvSpPr/>
            <p:nvPr/>
          </p:nvSpPr>
          <p:spPr>
            <a:xfrm>
              <a:off x="7527876" y="1379233"/>
              <a:ext cx="115814" cy="31587"/>
            </a:xfrm>
            <a:custGeom>
              <a:avLst/>
              <a:gdLst/>
              <a:ahLst/>
              <a:cxnLst/>
              <a:rect l="0" t="0" r="0" b="0"/>
              <a:pathLst>
                <a:path w="115814" h="31587">
                  <a:moveTo>
                    <a:pt x="115813" y="31586"/>
                  </a:moveTo>
                  <a:lnTo>
                    <a:pt x="97831" y="15945"/>
                  </a:lnTo>
                  <a:lnTo>
                    <a:pt x="80915" y="7866"/>
                  </a:lnTo>
                  <a:lnTo>
                    <a:pt x="25936" y="1036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52AA1A-39E6-4754-B856-C3B5B47F299A}"/>
                </a:ext>
              </a:extLst>
            </p:cNvPr>
            <p:cNvSpPr/>
            <p:nvPr/>
          </p:nvSpPr>
          <p:spPr>
            <a:xfrm>
              <a:off x="7693161" y="1452933"/>
              <a:ext cx="97928" cy="136871"/>
            </a:xfrm>
            <a:custGeom>
              <a:avLst/>
              <a:gdLst/>
              <a:ahLst/>
              <a:cxnLst/>
              <a:rect l="0" t="0" r="0" b="0"/>
              <a:pathLst>
                <a:path w="97928" h="136871">
                  <a:moveTo>
                    <a:pt x="55813" y="0"/>
                  </a:moveTo>
                  <a:lnTo>
                    <a:pt x="21066" y="37086"/>
                  </a:lnTo>
                  <a:lnTo>
                    <a:pt x="170" y="84952"/>
                  </a:lnTo>
                  <a:lnTo>
                    <a:pt x="0" y="94069"/>
                  </a:lnTo>
                  <a:lnTo>
                    <a:pt x="6051" y="110439"/>
                  </a:lnTo>
                  <a:lnTo>
                    <a:pt x="13280" y="114570"/>
                  </a:lnTo>
                  <a:lnTo>
                    <a:pt x="33790" y="116040"/>
                  </a:lnTo>
                  <a:lnTo>
                    <a:pt x="52264" y="109675"/>
                  </a:lnTo>
                  <a:lnTo>
                    <a:pt x="60467" y="104702"/>
                  </a:lnTo>
                  <a:lnTo>
                    <a:pt x="72699" y="89818"/>
                  </a:lnTo>
                  <a:lnTo>
                    <a:pt x="79696" y="78523"/>
                  </a:lnTo>
                  <a:lnTo>
                    <a:pt x="79923" y="80425"/>
                  </a:lnTo>
                  <a:lnTo>
                    <a:pt x="78906" y="85202"/>
                  </a:lnTo>
                  <a:lnTo>
                    <a:pt x="83063" y="108693"/>
                  </a:lnTo>
                  <a:lnTo>
                    <a:pt x="97927" y="1368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AFF4ED-7353-4930-8893-355F7FE236AB}"/>
                </a:ext>
              </a:extLst>
            </p:cNvPr>
            <p:cNvSpPr/>
            <p:nvPr/>
          </p:nvSpPr>
          <p:spPr>
            <a:xfrm>
              <a:off x="7814042" y="1449772"/>
              <a:ext cx="150991" cy="171618"/>
            </a:xfrm>
            <a:custGeom>
              <a:avLst/>
              <a:gdLst/>
              <a:ahLst/>
              <a:cxnLst/>
              <a:rect l="0" t="0" r="0" b="0"/>
              <a:pathLst>
                <a:path w="150991" h="171618">
                  <a:moveTo>
                    <a:pt x="19160" y="34746"/>
                  </a:moveTo>
                  <a:lnTo>
                    <a:pt x="4506" y="78709"/>
                  </a:lnTo>
                  <a:lnTo>
                    <a:pt x="2372" y="80432"/>
                  </a:lnTo>
                  <a:lnTo>
                    <a:pt x="950" y="76902"/>
                  </a:lnTo>
                  <a:lnTo>
                    <a:pt x="0" y="69869"/>
                  </a:lnTo>
                  <a:lnTo>
                    <a:pt x="5186" y="52696"/>
                  </a:lnTo>
                  <a:lnTo>
                    <a:pt x="21259" y="26417"/>
                  </a:lnTo>
                  <a:lnTo>
                    <a:pt x="27578" y="18665"/>
                  </a:lnTo>
                  <a:lnTo>
                    <a:pt x="35301" y="14667"/>
                  </a:lnTo>
                  <a:lnTo>
                    <a:pt x="53241" y="13344"/>
                  </a:lnTo>
                  <a:lnTo>
                    <a:pt x="114136" y="37378"/>
                  </a:lnTo>
                  <a:lnTo>
                    <a:pt x="135071" y="38645"/>
                  </a:lnTo>
                  <a:lnTo>
                    <a:pt x="145568" y="37346"/>
                  </a:lnTo>
                  <a:lnTo>
                    <a:pt x="150225" y="32970"/>
                  </a:lnTo>
                  <a:lnTo>
                    <a:pt x="150990" y="26543"/>
                  </a:lnTo>
                  <a:lnTo>
                    <a:pt x="149161" y="18749"/>
                  </a:lnTo>
                  <a:lnTo>
                    <a:pt x="144432" y="12383"/>
                  </a:lnTo>
                  <a:lnTo>
                    <a:pt x="129819" y="2190"/>
                  </a:lnTo>
                  <a:lnTo>
                    <a:pt x="108506" y="0"/>
                  </a:lnTo>
                  <a:lnTo>
                    <a:pt x="85777" y="4095"/>
                  </a:lnTo>
                  <a:lnTo>
                    <a:pt x="67875" y="13715"/>
                  </a:lnTo>
                  <a:lnTo>
                    <a:pt x="62165" y="21895"/>
                  </a:lnTo>
                  <a:lnTo>
                    <a:pt x="55820" y="43463"/>
                  </a:lnTo>
                  <a:lnTo>
                    <a:pt x="57839" y="76323"/>
                  </a:lnTo>
                  <a:lnTo>
                    <a:pt x="72274" y="129432"/>
                  </a:lnTo>
                  <a:lnTo>
                    <a:pt x="82331" y="1716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CC387BC-83BF-4624-8922-68B71E1A2231}"/>
              </a:ext>
            </a:extLst>
          </p:cNvPr>
          <p:cNvGrpSpPr/>
          <p:nvPr/>
        </p:nvGrpSpPr>
        <p:grpSpPr>
          <a:xfrm>
            <a:off x="8306984" y="1008320"/>
            <a:ext cx="1305536" cy="598065"/>
            <a:chOff x="8306984" y="1008320"/>
            <a:chExt cx="1305536" cy="598065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05AB18F-D9DF-4009-B455-CF55AC9E56EF}"/>
                </a:ext>
              </a:extLst>
            </p:cNvPr>
            <p:cNvSpPr/>
            <p:nvPr/>
          </p:nvSpPr>
          <p:spPr>
            <a:xfrm>
              <a:off x="8306984" y="1244129"/>
              <a:ext cx="244819" cy="362256"/>
            </a:xfrm>
            <a:custGeom>
              <a:avLst/>
              <a:gdLst/>
              <a:ahLst/>
              <a:cxnLst/>
              <a:rect l="0" t="0" r="0" b="0"/>
              <a:pathLst>
                <a:path w="244819" h="362256">
                  <a:moveTo>
                    <a:pt x="221099" y="61405"/>
                  </a:moveTo>
                  <a:lnTo>
                    <a:pt x="236740" y="43424"/>
                  </a:lnTo>
                  <a:lnTo>
                    <a:pt x="244818" y="26507"/>
                  </a:lnTo>
                  <a:lnTo>
                    <a:pt x="243931" y="19422"/>
                  </a:lnTo>
                  <a:lnTo>
                    <a:pt x="239830" y="13529"/>
                  </a:lnTo>
                  <a:lnTo>
                    <a:pt x="233586" y="8431"/>
                  </a:lnTo>
                  <a:lnTo>
                    <a:pt x="214170" y="2766"/>
                  </a:lnTo>
                  <a:lnTo>
                    <a:pt x="151166" y="0"/>
                  </a:lnTo>
                  <a:lnTo>
                    <a:pt x="116930" y="7986"/>
                  </a:lnTo>
                  <a:lnTo>
                    <a:pt x="77041" y="31052"/>
                  </a:lnTo>
                  <a:lnTo>
                    <a:pt x="46283" y="58139"/>
                  </a:lnTo>
                  <a:lnTo>
                    <a:pt x="30352" y="90203"/>
                  </a:lnTo>
                  <a:lnTo>
                    <a:pt x="28307" y="112808"/>
                  </a:lnTo>
                  <a:lnTo>
                    <a:pt x="29400" y="123750"/>
                  </a:lnTo>
                  <a:lnTo>
                    <a:pt x="33638" y="132214"/>
                  </a:lnTo>
                  <a:lnTo>
                    <a:pt x="47706" y="144738"/>
                  </a:lnTo>
                  <a:lnTo>
                    <a:pt x="68776" y="151084"/>
                  </a:lnTo>
                  <a:lnTo>
                    <a:pt x="80946" y="152777"/>
                  </a:lnTo>
                  <a:lnTo>
                    <a:pt x="103826" y="148418"/>
                  </a:lnTo>
                  <a:lnTo>
                    <a:pt x="133319" y="132810"/>
                  </a:lnTo>
                  <a:lnTo>
                    <a:pt x="164245" y="106575"/>
                  </a:lnTo>
                  <a:lnTo>
                    <a:pt x="180207" y="80248"/>
                  </a:lnTo>
                  <a:lnTo>
                    <a:pt x="183309" y="78646"/>
                  </a:lnTo>
                  <a:lnTo>
                    <a:pt x="185377" y="82258"/>
                  </a:lnTo>
                  <a:lnTo>
                    <a:pt x="186505" y="97579"/>
                  </a:lnTo>
                  <a:lnTo>
                    <a:pt x="180207" y="157415"/>
                  </a:lnTo>
                  <a:lnTo>
                    <a:pt x="179227" y="215377"/>
                  </a:lnTo>
                  <a:lnTo>
                    <a:pt x="175914" y="271887"/>
                  </a:lnTo>
                  <a:lnTo>
                    <a:pt x="164428" y="310943"/>
                  </a:lnTo>
                  <a:lnTo>
                    <a:pt x="151459" y="332578"/>
                  </a:lnTo>
                  <a:lnTo>
                    <a:pt x="133996" y="349992"/>
                  </a:lnTo>
                  <a:lnTo>
                    <a:pt x="111417" y="359291"/>
                  </a:lnTo>
                  <a:lnTo>
                    <a:pt x="85784" y="362255"/>
                  </a:lnTo>
                  <a:lnTo>
                    <a:pt x="46215" y="356176"/>
                  </a:lnTo>
                  <a:lnTo>
                    <a:pt x="0" y="3351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BEB397-C46E-4D86-97F9-EDE78E501803}"/>
                </a:ext>
              </a:extLst>
            </p:cNvPr>
            <p:cNvSpPr/>
            <p:nvPr/>
          </p:nvSpPr>
          <p:spPr>
            <a:xfrm>
              <a:off x="8696388" y="1187311"/>
              <a:ext cx="242308" cy="215052"/>
            </a:xfrm>
            <a:custGeom>
              <a:avLst/>
              <a:gdLst/>
              <a:ahLst/>
              <a:cxnLst/>
              <a:rect l="0" t="0" r="0" b="0"/>
              <a:pathLst>
                <a:path w="242308" h="215052">
                  <a:moveTo>
                    <a:pt x="137022" y="128751"/>
                  </a:moveTo>
                  <a:lnTo>
                    <a:pt x="125844" y="117573"/>
                  </a:lnTo>
                  <a:lnTo>
                    <a:pt x="117871" y="115450"/>
                  </a:lnTo>
                  <a:lnTo>
                    <a:pt x="85464" y="118051"/>
                  </a:lnTo>
                  <a:lnTo>
                    <a:pt x="53115" y="127401"/>
                  </a:lnTo>
                  <a:lnTo>
                    <a:pt x="22473" y="145639"/>
                  </a:lnTo>
                  <a:lnTo>
                    <a:pt x="5782" y="163163"/>
                  </a:lnTo>
                  <a:lnTo>
                    <a:pt x="1566" y="172749"/>
                  </a:lnTo>
                  <a:lnTo>
                    <a:pt x="0" y="192760"/>
                  </a:lnTo>
                  <a:lnTo>
                    <a:pt x="3560" y="200669"/>
                  </a:lnTo>
                  <a:lnTo>
                    <a:pt x="16874" y="212577"/>
                  </a:lnTo>
                  <a:lnTo>
                    <a:pt x="25338" y="215051"/>
                  </a:lnTo>
                  <a:lnTo>
                    <a:pt x="44100" y="214680"/>
                  </a:lnTo>
                  <a:lnTo>
                    <a:pt x="64139" y="204376"/>
                  </a:lnTo>
                  <a:lnTo>
                    <a:pt x="83572" y="186929"/>
                  </a:lnTo>
                  <a:lnTo>
                    <a:pt x="111992" y="140720"/>
                  </a:lnTo>
                  <a:lnTo>
                    <a:pt x="140225" y="78421"/>
                  </a:lnTo>
                  <a:lnTo>
                    <a:pt x="154206" y="23230"/>
                  </a:lnTo>
                  <a:lnTo>
                    <a:pt x="155496" y="9271"/>
                  </a:lnTo>
                  <a:lnTo>
                    <a:pt x="154018" y="2304"/>
                  </a:lnTo>
                  <a:lnTo>
                    <a:pt x="150692" y="0"/>
                  </a:lnTo>
                  <a:lnTo>
                    <a:pt x="146136" y="803"/>
                  </a:lnTo>
                  <a:lnTo>
                    <a:pt x="141927" y="4848"/>
                  </a:lnTo>
                  <a:lnTo>
                    <a:pt x="130416" y="28478"/>
                  </a:lnTo>
                  <a:lnTo>
                    <a:pt x="119166" y="77792"/>
                  </a:lnTo>
                  <a:lnTo>
                    <a:pt x="120032" y="118721"/>
                  </a:lnTo>
                  <a:lnTo>
                    <a:pt x="130807" y="168884"/>
                  </a:lnTo>
                  <a:lnTo>
                    <a:pt x="146358" y="196275"/>
                  </a:lnTo>
                  <a:lnTo>
                    <a:pt x="154945" y="201843"/>
                  </a:lnTo>
                  <a:lnTo>
                    <a:pt x="176963" y="208030"/>
                  </a:lnTo>
                  <a:lnTo>
                    <a:pt x="199227" y="204540"/>
                  </a:lnTo>
                  <a:lnTo>
                    <a:pt x="210077" y="200334"/>
                  </a:lnTo>
                  <a:lnTo>
                    <a:pt x="218480" y="192851"/>
                  </a:lnTo>
                  <a:lnTo>
                    <a:pt x="230937" y="172058"/>
                  </a:lnTo>
                  <a:lnTo>
                    <a:pt x="238939" y="134044"/>
                  </a:lnTo>
                  <a:lnTo>
                    <a:pt x="234570" y="110047"/>
                  </a:lnTo>
                  <a:lnTo>
                    <a:pt x="230130" y="98734"/>
                  </a:lnTo>
                  <a:lnTo>
                    <a:pt x="223661" y="93532"/>
                  </a:lnTo>
                  <a:lnTo>
                    <a:pt x="215838" y="92404"/>
                  </a:lnTo>
                  <a:lnTo>
                    <a:pt x="207113" y="93991"/>
                  </a:lnTo>
                  <a:lnTo>
                    <a:pt x="202467" y="98559"/>
                  </a:lnTo>
                  <a:lnTo>
                    <a:pt x="200539" y="105113"/>
                  </a:lnTo>
                  <a:lnTo>
                    <a:pt x="200423" y="112993"/>
                  </a:lnTo>
                  <a:lnTo>
                    <a:pt x="211440" y="146439"/>
                  </a:lnTo>
                  <a:lnTo>
                    <a:pt x="242307" y="1919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D4B7A36-8973-44A6-AC4B-F158B66DD51D}"/>
                </a:ext>
              </a:extLst>
            </p:cNvPr>
            <p:cNvSpPr/>
            <p:nvPr/>
          </p:nvSpPr>
          <p:spPr>
            <a:xfrm>
              <a:off x="9112078" y="1202444"/>
              <a:ext cx="353042" cy="236521"/>
            </a:xfrm>
            <a:custGeom>
              <a:avLst/>
              <a:gdLst/>
              <a:ahLst/>
              <a:cxnLst/>
              <a:rect l="0" t="0" r="0" b="0"/>
              <a:pathLst>
                <a:path w="353042" h="236521">
                  <a:moveTo>
                    <a:pt x="163529" y="8333"/>
                  </a:moveTo>
                  <a:lnTo>
                    <a:pt x="126050" y="0"/>
                  </a:lnTo>
                  <a:lnTo>
                    <a:pt x="88083" y="1575"/>
                  </a:lnTo>
                  <a:lnTo>
                    <a:pt x="38921" y="12587"/>
                  </a:lnTo>
                  <a:lnTo>
                    <a:pt x="11705" y="28181"/>
                  </a:lnTo>
                  <a:lnTo>
                    <a:pt x="6160" y="36773"/>
                  </a:lnTo>
                  <a:lnTo>
                    <a:pt x="0" y="58798"/>
                  </a:lnTo>
                  <a:lnTo>
                    <a:pt x="3037" y="68882"/>
                  </a:lnTo>
                  <a:lnTo>
                    <a:pt x="57683" y="132121"/>
                  </a:lnTo>
                  <a:lnTo>
                    <a:pt x="86209" y="167836"/>
                  </a:lnTo>
                  <a:lnTo>
                    <a:pt x="90950" y="191137"/>
                  </a:lnTo>
                  <a:lnTo>
                    <a:pt x="87988" y="214752"/>
                  </a:lnTo>
                  <a:lnTo>
                    <a:pt x="78873" y="233046"/>
                  </a:lnTo>
                  <a:lnTo>
                    <a:pt x="71996" y="236520"/>
                  </a:lnTo>
                  <a:lnTo>
                    <a:pt x="63902" y="236497"/>
                  </a:lnTo>
                  <a:lnTo>
                    <a:pt x="54997" y="234142"/>
                  </a:lnTo>
                  <a:lnTo>
                    <a:pt x="47891" y="229062"/>
                  </a:lnTo>
                  <a:lnTo>
                    <a:pt x="36874" y="214060"/>
                  </a:lnTo>
                  <a:lnTo>
                    <a:pt x="34318" y="195694"/>
                  </a:lnTo>
                  <a:lnTo>
                    <a:pt x="35275" y="185883"/>
                  </a:lnTo>
                  <a:lnTo>
                    <a:pt x="40590" y="178172"/>
                  </a:lnTo>
                  <a:lnTo>
                    <a:pt x="58977" y="166485"/>
                  </a:lnTo>
                  <a:lnTo>
                    <a:pt x="95635" y="158918"/>
                  </a:lnTo>
                  <a:lnTo>
                    <a:pt x="149944" y="163597"/>
                  </a:lnTo>
                  <a:lnTo>
                    <a:pt x="208852" y="165735"/>
                  </a:lnTo>
                  <a:lnTo>
                    <a:pt x="265288" y="160568"/>
                  </a:lnTo>
                  <a:lnTo>
                    <a:pt x="293765" y="145987"/>
                  </a:lnTo>
                  <a:lnTo>
                    <a:pt x="317021" y="121259"/>
                  </a:lnTo>
                  <a:lnTo>
                    <a:pt x="325334" y="98687"/>
                  </a:lnTo>
                  <a:lnTo>
                    <a:pt x="327550" y="86116"/>
                  </a:lnTo>
                  <a:lnTo>
                    <a:pt x="323775" y="62791"/>
                  </a:lnTo>
                  <a:lnTo>
                    <a:pt x="313127" y="41895"/>
                  </a:lnTo>
                  <a:lnTo>
                    <a:pt x="296697" y="24809"/>
                  </a:lnTo>
                  <a:lnTo>
                    <a:pt x="287403" y="20487"/>
                  </a:lnTo>
                  <a:lnTo>
                    <a:pt x="267717" y="18804"/>
                  </a:lnTo>
                  <a:lnTo>
                    <a:pt x="236904" y="30023"/>
                  </a:lnTo>
                  <a:lnTo>
                    <a:pt x="229994" y="38001"/>
                  </a:lnTo>
                  <a:lnTo>
                    <a:pt x="222314" y="59344"/>
                  </a:lnTo>
                  <a:lnTo>
                    <a:pt x="223581" y="97667"/>
                  </a:lnTo>
                  <a:lnTo>
                    <a:pt x="235658" y="144133"/>
                  </a:lnTo>
                  <a:lnTo>
                    <a:pt x="259362" y="183986"/>
                  </a:lnTo>
                  <a:lnTo>
                    <a:pt x="273971" y="198705"/>
                  </a:lnTo>
                  <a:lnTo>
                    <a:pt x="292163" y="209147"/>
                  </a:lnTo>
                  <a:lnTo>
                    <a:pt x="315065" y="211448"/>
                  </a:lnTo>
                  <a:lnTo>
                    <a:pt x="353041" y="2083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2F64F15-B458-4423-BC97-AE2DB05EFCE4}"/>
                </a:ext>
              </a:extLst>
            </p:cNvPr>
            <p:cNvSpPr/>
            <p:nvPr/>
          </p:nvSpPr>
          <p:spPr>
            <a:xfrm>
              <a:off x="9496705" y="1008320"/>
              <a:ext cx="115815" cy="391971"/>
            </a:xfrm>
            <a:custGeom>
              <a:avLst/>
              <a:gdLst/>
              <a:ahLst/>
              <a:cxnLst/>
              <a:rect l="0" t="0" r="0" b="0"/>
              <a:pathLst>
                <a:path w="115815" h="391971">
                  <a:moveTo>
                    <a:pt x="115814" y="86644"/>
                  </a:moveTo>
                  <a:lnTo>
                    <a:pt x="112694" y="43952"/>
                  </a:lnTo>
                  <a:lnTo>
                    <a:pt x="101160" y="2302"/>
                  </a:lnTo>
                  <a:lnTo>
                    <a:pt x="99025" y="0"/>
                  </a:lnTo>
                  <a:lnTo>
                    <a:pt x="97602" y="3145"/>
                  </a:lnTo>
                  <a:lnTo>
                    <a:pt x="86726" y="54418"/>
                  </a:lnTo>
                  <a:lnTo>
                    <a:pt x="70057" y="116527"/>
                  </a:lnTo>
                  <a:lnTo>
                    <a:pt x="56126" y="175648"/>
                  </a:lnTo>
                  <a:lnTo>
                    <a:pt x="42109" y="236719"/>
                  </a:lnTo>
                  <a:lnTo>
                    <a:pt x="28076" y="299172"/>
                  </a:lnTo>
                  <a:lnTo>
                    <a:pt x="10529" y="359256"/>
                  </a:lnTo>
                  <a:lnTo>
                    <a:pt x="0" y="3919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6556FD4-0FAE-46E8-862B-6E9AA73F4F87}"/>
              </a:ext>
            </a:extLst>
          </p:cNvPr>
          <p:cNvSpPr/>
          <p:nvPr/>
        </p:nvSpPr>
        <p:spPr>
          <a:xfrm>
            <a:off x="8380685" y="2421555"/>
            <a:ext cx="1" cy="115814"/>
          </a:xfrm>
          <a:custGeom>
            <a:avLst/>
            <a:gdLst/>
            <a:ahLst/>
            <a:cxnLst/>
            <a:rect l="0" t="0" r="0" b="0"/>
            <a:pathLst>
              <a:path w="1" h="115814">
                <a:moveTo>
                  <a:pt x="0" y="0"/>
                </a:moveTo>
                <a:lnTo>
                  <a:pt x="0" y="58616"/>
                </a:lnTo>
                <a:lnTo>
                  <a:pt x="0" y="1158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024493-77CC-4B00-95A7-79DE090824C4}"/>
              </a:ext>
            </a:extLst>
          </p:cNvPr>
          <p:cNvGrpSpPr/>
          <p:nvPr/>
        </p:nvGrpSpPr>
        <p:grpSpPr>
          <a:xfrm>
            <a:off x="6801410" y="610653"/>
            <a:ext cx="652768" cy="509904"/>
            <a:chOff x="6801410" y="610653"/>
            <a:chExt cx="652768" cy="50990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2C37FA5-B389-4A82-A435-742C38D416CB}"/>
                </a:ext>
              </a:extLst>
            </p:cNvPr>
            <p:cNvSpPr/>
            <p:nvPr/>
          </p:nvSpPr>
          <p:spPr>
            <a:xfrm>
              <a:off x="6801410" y="610653"/>
              <a:ext cx="242156" cy="509904"/>
            </a:xfrm>
            <a:custGeom>
              <a:avLst/>
              <a:gdLst/>
              <a:ahLst/>
              <a:cxnLst/>
              <a:rect l="0" t="0" r="0" b="0"/>
              <a:pathLst>
                <a:path w="242156" h="509904">
                  <a:moveTo>
                    <a:pt x="0" y="42114"/>
                  </a:moveTo>
                  <a:lnTo>
                    <a:pt x="0" y="91045"/>
                  </a:lnTo>
                  <a:lnTo>
                    <a:pt x="0" y="150175"/>
                  </a:lnTo>
                  <a:lnTo>
                    <a:pt x="0" y="206916"/>
                  </a:lnTo>
                  <a:lnTo>
                    <a:pt x="3119" y="263184"/>
                  </a:lnTo>
                  <a:lnTo>
                    <a:pt x="14654" y="319359"/>
                  </a:lnTo>
                  <a:lnTo>
                    <a:pt x="20962" y="375515"/>
                  </a:lnTo>
                  <a:lnTo>
                    <a:pt x="32260" y="428548"/>
                  </a:lnTo>
                  <a:lnTo>
                    <a:pt x="50392" y="489966"/>
                  </a:lnTo>
                  <a:lnTo>
                    <a:pt x="61780" y="508661"/>
                  </a:lnTo>
                  <a:lnTo>
                    <a:pt x="66923" y="509903"/>
                  </a:lnTo>
                  <a:lnTo>
                    <a:pt x="71522" y="506052"/>
                  </a:lnTo>
                  <a:lnTo>
                    <a:pt x="75757" y="498805"/>
                  </a:lnTo>
                  <a:lnTo>
                    <a:pt x="86232" y="443528"/>
                  </a:lnTo>
                  <a:lnTo>
                    <a:pt x="102039" y="382494"/>
                  </a:lnTo>
                  <a:lnTo>
                    <a:pt x="112745" y="331358"/>
                  </a:lnTo>
                  <a:lnTo>
                    <a:pt x="121143" y="285743"/>
                  </a:lnTo>
                  <a:lnTo>
                    <a:pt x="139353" y="228408"/>
                  </a:lnTo>
                  <a:lnTo>
                    <a:pt x="157792" y="166299"/>
                  </a:lnTo>
                  <a:lnTo>
                    <a:pt x="171535" y="128822"/>
                  </a:lnTo>
                  <a:lnTo>
                    <a:pt x="195551" y="74026"/>
                  </a:lnTo>
                  <a:lnTo>
                    <a:pt x="207940" y="43380"/>
                  </a:lnTo>
                  <a:lnTo>
                    <a:pt x="24215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688DB90-B086-4674-996E-478DFC08A494}"/>
                </a:ext>
              </a:extLst>
            </p:cNvPr>
            <p:cNvSpPr/>
            <p:nvPr/>
          </p:nvSpPr>
          <p:spPr>
            <a:xfrm>
              <a:off x="7075150" y="621310"/>
              <a:ext cx="379028" cy="52515"/>
            </a:xfrm>
            <a:custGeom>
              <a:avLst/>
              <a:gdLst/>
              <a:ahLst/>
              <a:cxnLst/>
              <a:rect l="0" t="0" r="0" b="0"/>
              <a:pathLst>
                <a:path w="379028" h="52515">
                  <a:moveTo>
                    <a:pt x="379027" y="10400"/>
                  </a:moveTo>
                  <a:lnTo>
                    <a:pt x="351470" y="3164"/>
                  </a:lnTo>
                  <a:lnTo>
                    <a:pt x="295248" y="522"/>
                  </a:lnTo>
                  <a:lnTo>
                    <a:pt x="233146" y="0"/>
                  </a:lnTo>
                  <a:lnTo>
                    <a:pt x="171789" y="7132"/>
                  </a:lnTo>
                  <a:lnTo>
                    <a:pt x="110796" y="12874"/>
                  </a:lnTo>
                  <a:lnTo>
                    <a:pt x="58670" y="24927"/>
                  </a:lnTo>
                  <a:lnTo>
                    <a:pt x="0" y="525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6726386-9097-4722-882F-56791C258979}"/>
                </a:ext>
              </a:extLst>
            </p:cNvPr>
            <p:cNvSpPr/>
            <p:nvPr/>
          </p:nvSpPr>
          <p:spPr>
            <a:xfrm>
              <a:off x="7159379" y="694881"/>
              <a:ext cx="94757" cy="305327"/>
            </a:xfrm>
            <a:custGeom>
              <a:avLst/>
              <a:gdLst/>
              <a:ahLst/>
              <a:cxnLst/>
              <a:rect l="0" t="0" r="0" b="0"/>
              <a:pathLst>
                <a:path w="94757" h="305327">
                  <a:moveTo>
                    <a:pt x="94756" y="0"/>
                  </a:moveTo>
                  <a:lnTo>
                    <a:pt x="65447" y="34897"/>
                  </a:lnTo>
                  <a:lnTo>
                    <a:pt x="39112" y="95047"/>
                  </a:lnTo>
                  <a:lnTo>
                    <a:pt x="31901" y="151399"/>
                  </a:lnTo>
                  <a:lnTo>
                    <a:pt x="17126" y="209710"/>
                  </a:lnTo>
                  <a:lnTo>
                    <a:pt x="3064" y="266219"/>
                  </a:lnTo>
                  <a:lnTo>
                    <a:pt x="0" y="3053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53BFE7B-8715-4133-8F18-5B27C271D148}"/>
                </a:ext>
              </a:extLst>
            </p:cNvPr>
            <p:cNvSpPr/>
            <p:nvPr/>
          </p:nvSpPr>
          <p:spPr>
            <a:xfrm>
              <a:off x="7011980" y="968911"/>
              <a:ext cx="336913" cy="20769"/>
            </a:xfrm>
            <a:custGeom>
              <a:avLst/>
              <a:gdLst/>
              <a:ahLst/>
              <a:cxnLst/>
              <a:rect l="0" t="0" r="0" b="0"/>
              <a:pathLst>
                <a:path w="336913" h="20769">
                  <a:moveTo>
                    <a:pt x="336912" y="10239"/>
                  </a:moveTo>
                  <a:lnTo>
                    <a:pt x="279647" y="7120"/>
                  </a:lnTo>
                  <a:lnTo>
                    <a:pt x="218755" y="1174"/>
                  </a:lnTo>
                  <a:lnTo>
                    <a:pt x="160497" y="0"/>
                  </a:lnTo>
                  <a:lnTo>
                    <a:pt x="96997" y="2887"/>
                  </a:lnTo>
                  <a:lnTo>
                    <a:pt x="50187" y="11181"/>
                  </a:lnTo>
                  <a:lnTo>
                    <a:pt x="0" y="207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0586500-1129-4F22-971F-B1A70438CDD6}"/>
              </a:ext>
            </a:extLst>
          </p:cNvPr>
          <p:cNvGrpSpPr/>
          <p:nvPr/>
        </p:nvGrpSpPr>
        <p:grpSpPr>
          <a:xfrm>
            <a:off x="3885016" y="5095793"/>
            <a:ext cx="715939" cy="642239"/>
            <a:chOff x="3885016" y="5095793"/>
            <a:chExt cx="715939" cy="642239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45BEFE5-7FE6-49CD-83A4-810FADBFB268}"/>
                </a:ext>
              </a:extLst>
            </p:cNvPr>
            <p:cNvSpPr/>
            <p:nvPr/>
          </p:nvSpPr>
          <p:spPr>
            <a:xfrm>
              <a:off x="3885016" y="5095793"/>
              <a:ext cx="368498" cy="594812"/>
            </a:xfrm>
            <a:custGeom>
              <a:avLst/>
              <a:gdLst/>
              <a:ahLst/>
              <a:cxnLst/>
              <a:rect l="0" t="0" r="0" b="0"/>
              <a:pathLst>
                <a:path w="368498" h="594812">
                  <a:moveTo>
                    <a:pt x="0" y="31586"/>
                  </a:moveTo>
                  <a:lnTo>
                    <a:pt x="15641" y="49567"/>
                  </a:lnTo>
                  <a:lnTo>
                    <a:pt x="34844" y="101327"/>
                  </a:lnTo>
                  <a:lnTo>
                    <a:pt x="52609" y="160526"/>
                  </a:lnTo>
                  <a:lnTo>
                    <a:pt x="66674" y="220182"/>
                  </a:lnTo>
                  <a:lnTo>
                    <a:pt x="77207" y="271000"/>
                  </a:lnTo>
                  <a:lnTo>
                    <a:pt x="91246" y="324932"/>
                  </a:lnTo>
                  <a:lnTo>
                    <a:pt x="102165" y="382552"/>
                  </a:lnTo>
                  <a:lnTo>
                    <a:pt x="110258" y="444323"/>
                  </a:lnTo>
                  <a:lnTo>
                    <a:pt x="123122" y="501585"/>
                  </a:lnTo>
                  <a:lnTo>
                    <a:pt x="136928" y="554837"/>
                  </a:lnTo>
                  <a:lnTo>
                    <a:pt x="145085" y="576487"/>
                  </a:lnTo>
                  <a:lnTo>
                    <a:pt x="156509" y="593909"/>
                  </a:lnTo>
                  <a:lnTo>
                    <a:pt x="162830" y="594811"/>
                  </a:lnTo>
                  <a:lnTo>
                    <a:pt x="169385" y="590733"/>
                  </a:lnTo>
                  <a:lnTo>
                    <a:pt x="181737" y="573723"/>
                  </a:lnTo>
                  <a:lnTo>
                    <a:pt x="202318" y="521557"/>
                  </a:lnTo>
                  <a:lnTo>
                    <a:pt x="218654" y="472340"/>
                  </a:lnTo>
                  <a:lnTo>
                    <a:pt x="234653" y="414486"/>
                  </a:lnTo>
                  <a:lnTo>
                    <a:pt x="252620" y="352240"/>
                  </a:lnTo>
                  <a:lnTo>
                    <a:pt x="266709" y="297825"/>
                  </a:lnTo>
                  <a:lnTo>
                    <a:pt x="280757" y="238811"/>
                  </a:lnTo>
                  <a:lnTo>
                    <a:pt x="294797" y="184693"/>
                  </a:lnTo>
                  <a:lnTo>
                    <a:pt x="314425" y="123960"/>
                  </a:lnTo>
                  <a:lnTo>
                    <a:pt x="332427" y="68073"/>
                  </a:lnTo>
                  <a:lnTo>
                    <a:pt x="350821" y="11174"/>
                  </a:lnTo>
                  <a:lnTo>
                    <a:pt x="354374" y="5110"/>
                  </a:lnTo>
                  <a:lnTo>
                    <a:pt x="357911" y="2237"/>
                  </a:lnTo>
                  <a:lnTo>
                    <a:pt x="36849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029E973-1699-4177-A928-465382D8F1F9}"/>
                </a:ext>
              </a:extLst>
            </p:cNvPr>
            <p:cNvSpPr/>
            <p:nvPr/>
          </p:nvSpPr>
          <p:spPr>
            <a:xfrm>
              <a:off x="4306156" y="5191691"/>
              <a:ext cx="294799" cy="93616"/>
            </a:xfrm>
            <a:custGeom>
              <a:avLst/>
              <a:gdLst/>
              <a:ahLst/>
              <a:cxnLst/>
              <a:rect l="0" t="0" r="0" b="0"/>
              <a:pathLst>
                <a:path w="294799" h="93616">
                  <a:moveTo>
                    <a:pt x="294798" y="93615"/>
                  </a:moveTo>
                  <a:lnTo>
                    <a:pt x="285222" y="69569"/>
                  </a:lnTo>
                  <a:lnTo>
                    <a:pt x="274554" y="55242"/>
                  </a:lnTo>
                  <a:lnTo>
                    <a:pt x="214656" y="21982"/>
                  </a:lnTo>
                  <a:lnTo>
                    <a:pt x="159687" y="4639"/>
                  </a:lnTo>
                  <a:lnTo>
                    <a:pt x="96837" y="0"/>
                  </a:lnTo>
                  <a:lnTo>
                    <a:pt x="44604" y="4673"/>
                  </a:lnTo>
                  <a:lnTo>
                    <a:pt x="0" y="199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5AABC74-43EF-4304-A065-538A59387D88}"/>
                </a:ext>
              </a:extLst>
            </p:cNvPr>
            <p:cNvSpPr/>
            <p:nvPr/>
          </p:nvSpPr>
          <p:spPr>
            <a:xfrm>
              <a:off x="4369327" y="5243192"/>
              <a:ext cx="52806" cy="494840"/>
            </a:xfrm>
            <a:custGeom>
              <a:avLst/>
              <a:gdLst/>
              <a:ahLst/>
              <a:cxnLst/>
              <a:rect l="0" t="0" r="0" b="0"/>
              <a:pathLst>
                <a:path w="52806" h="494840">
                  <a:moveTo>
                    <a:pt x="31585" y="0"/>
                  </a:moveTo>
                  <a:lnTo>
                    <a:pt x="48353" y="11178"/>
                  </a:lnTo>
                  <a:lnTo>
                    <a:pt x="52122" y="17981"/>
                  </a:lnTo>
                  <a:lnTo>
                    <a:pt x="52805" y="75331"/>
                  </a:lnTo>
                  <a:lnTo>
                    <a:pt x="45438" y="132990"/>
                  </a:lnTo>
                  <a:lnTo>
                    <a:pt x="39650" y="192559"/>
                  </a:lnTo>
                  <a:lnTo>
                    <a:pt x="33178" y="254715"/>
                  </a:lnTo>
                  <a:lnTo>
                    <a:pt x="23462" y="317856"/>
                  </a:lnTo>
                  <a:lnTo>
                    <a:pt x="15943" y="372402"/>
                  </a:lnTo>
                  <a:lnTo>
                    <a:pt x="4362" y="428237"/>
                  </a:lnTo>
                  <a:lnTo>
                    <a:pt x="861" y="474967"/>
                  </a:lnTo>
                  <a:lnTo>
                    <a:pt x="0" y="4948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91535A-CBD5-4ED0-9C67-D21D708B474A}"/>
                </a:ext>
              </a:extLst>
            </p:cNvPr>
            <p:cNvSpPr/>
            <p:nvPr/>
          </p:nvSpPr>
          <p:spPr>
            <a:xfrm>
              <a:off x="4190342" y="5676319"/>
              <a:ext cx="379027" cy="40656"/>
            </a:xfrm>
            <a:custGeom>
              <a:avLst/>
              <a:gdLst/>
              <a:ahLst/>
              <a:cxnLst/>
              <a:rect l="0" t="0" r="0" b="0"/>
              <a:pathLst>
                <a:path w="379027" h="40656">
                  <a:moveTo>
                    <a:pt x="379026" y="9070"/>
                  </a:moveTo>
                  <a:lnTo>
                    <a:pt x="320409" y="5"/>
                  </a:lnTo>
                  <a:lnTo>
                    <a:pt x="260170" y="0"/>
                  </a:lnTo>
                  <a:lnTo>
                    <a:pt x="208929" y="6932"/>
                  </a:lnTo>
                  <a:lnTo>
                    <a:pt x="147399" y="17194"/>
                  </a:lnTo>
                  <a:lnTo>
                    <a:pt x="90944" y="30345"/>
                  </a:lnTo>
                  <a:lnTo>
                    <a:pt x="29403" y="38619"/>
                  </a:lnTo>
                  <a:lnTo>
                    <a:pt x="0" y="406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8FD934B-3ED7-42F7-94F8-D6BBE3F31192}"/>
              </a:ext>
            </a:extLst>
          </p:cNvPr>
          <p:cNvGrpSpPr/>
          <p:nvPr/>
        </p:nvGrpSpPr>
        <p:grpSpPr>
          <a:xfrm>
            <a:off x="8180643" y="434423"/>
            <a:ext cx="704249" cy="631370"/>
            <a:chOff x="8180643" y="434423"/>
            <a:chExt cx="704249" cy="631370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DAC9D98-0771-4146-B487-3A7746BEAA88}"/>
                </a:ext>
              </a:extLst>
            </p:cNvPr>
            <p:cNvSpPr/>
            <p:nvPr/>
          </p:nvSpPr>
          <p:spPr>
            <a:xfrm>
              <a:off x="8180643" y="505368"/>
              <a:ext cx="307364" cy="560425"/>
            </a:xfrm>
            <a:custGeom>
              <a:avLst/>
              <a:gdLst/>
              <a:ahLst/>
              <a:cxnLst/>
              <a:rect l="0" t="0" r="0" b="0"/>
              <a:pathLst>
                <a:path w="307364" h="560425">
                  <a:moveTo>
                    <a:pt x="0" y="63171"/>
                  </a:moveTo>
                  <a:lnTo>
                    <a:pt x="17958" y="118216"/>
                  </a:lnTo>
                  <a:lnTo>
                    <a:pt x="31666" y="172743"/>
                  </a:lnTo>
                  <a:lnTo>
                    <a:pt x="42138" y="222369"/>
                  </a:lnTo>
                  <a:lnTo>
                    <a:pt x="49531" y="270998"/>
                  </a:lnTo>
                  <a:lnTo>
                    <a:pt x="57617" y="323762"/>
                  </a:lnTo>
                  <a:lnTo>
                    <a:pt x="70480" y="376385"/>
                  </a:lnTo>
                  <a:lnTo>
                    <a:pt x="81166" y="431840"/>
                  </a:lnTo>
                  <a:lnTo>
                    <a:pt x="91061" y="494645"/>
                  </a:lnTo>
                  <a:lnTo>
                    <a:pt x="99858" y="556367"/>
                  </a:lnTo>
                  <a:lnTo>
                    <a:pt x="102837" y="560424"/>
                  </a:lnTo>
                  <a:lnTo>
                    <a:pt x="105992" y="559620"/>
                  </a:lnTo>
                  <a:lnTo>
                    <a:pt x="112618" y="549367"/>
                  </a:lnTo>
                  <a:lnTo>
                    <a:pt x="133388" y="494080"/>
                  </a:lnTo>
                  <a:lnTo>
                    <a:pt x="145067" y="464199"/>
                  </a:lnTo>
                  <a:lnTo>
                    <a:pt x="166261" y="426309"/>
                  </a:lnTo>
                  <a:lnTo>
                    <a:pt x="185714" y="368008"/>
                  </a:lnTo>
                  <a:lnTo>
                    <a:pt x="199984" y="315065"/>
                  </a:lnTo>
                  <a:lnTo>
                    <a:pt x="214068" y="259547"/>
                  </a:lnTo>
                  <a:lnTo>
                    <a:pt x="228115" y="204690"/>
                  </a:lnTo>
                  <a:lnTo>
                    <a:pt x="245664" y="148011"/>
                  </a:lnTo>
                  <a:lnTo>
                    <a:pt x="271546" y="94837"/>
                  </a:lnTo>
                  <a:lnTo>
                    <a:pt x="297724" y="34712"/>
                  </a:lnTo>
                  <a:lnTo>
                    <a:pt x="303767" y="26651"/>
                  </a:lnTo>
                  <a:lnTo>
                    <a:pt x="306627" y="20107"/>
                  </a:lnTo>
                  <a:lnTo>
                    <a:pt x="307363" y="14574"/>
                  </a:lnTo>
                  <a:lnTo>
                    <a:pt x="3053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6874AE9-2E53-4CA5-A520-9C69858E2572}"/>
                </a:ext>
              </a:extLst>
            </p:cNvPr>
            <p:cNvSpPr/>
            <p:nvPr/>
          </p:nvSpPr>
          <p:spPr>
            <a:xfrm>
              <a:off x="8422798" y="434423"/>
              <a:ext cx="462094" cy="495621"/>
            </a:xfrm>
            <a:custGeom>
              <a:avLst/>
              <a:gdLst/>
              <a:ahLst/>
              <a:cxnLst/>
              <a:rect l="0" t="0" r="0" b="0"/>
              <a:pathLst>
                <a:path w="462094" h="495621">
                  <a:moveTo>
                    <a:pt x="231627" y="81473"/>
                  </a:moveTo>
                  <a:lnTo>
                    <a:pt x="206433" y="135348"/>
                  </a:lnTo>
                  <a:lnTo>
                    <a:pt x="175511" y="197395"/>
                  </a:lnTo>
                  <a:lnTo>
                    <a:pt x="151220" y="260467"/>
                  </a:lnTo>
                  <a:lnTo>
                    <a:pt x="129879" y="323630"/>
                  </a:lnTo>
                  <a:lnTo>
                    <a:pt x="118161" y="354045"/>
                  </a:lnTo>
                  <a:lnTo>
                    <a:pt x="88714" y="408833"/>
                  </a:lnTo>
                  <a:lnTo>
                    <a:pt x="66767" y="471113"/>
                  </a:lnTo>
                  <a:lnTo>
                    <a:pt x="59700" y="492123"/>
                  </a:lnTo>
                  <a:lnTo>
                    <a:pt x="56178" y="495620"/>
                  </a:lnTo>
                  <a:lnTo>
                    <a:pt x="52660" y="494441"/>
                  </a:lnTo>
                  <a:lnTo>
                    <a:pt x="49145" y="490146"/>
                  </a:lnTo>
                  <a:lnTo>
                    <a:pt x="48359" y="472896"/>
                  </a:lnTo>
                  <a:lnTo>
                    <a:pt x="53248" y="410226"/>
                  </a:lnTo>
                  <a:lnTo>
                    <a:pt x="60865" y="354989"/>
                  </a:lnTo>
                  <a:lnTo>
                    <a:pt x="71273" y="292230"/>
                  </a:lnTo>
                  <a:lnTo>
                    <a:pt x="84443" y="238745"/>
                  </a:lnTo>
                  <a:lnTo>
                    <a:pt x="98308" y="183119"/>
                  </a:lnTo>
                  <a:lnTo>
                    <a:pt x="120718" y="128241"/>
                  </a:lnTo>
                  <a:lnTo>
                    <a:pt x="154602" y="71558"/>
                  </a:lnTo>
                  <a:lnTo>
                    <a:pt x="190936" y="37357"/>
                  </a:lnTo>
                  <a:lnTo>
                    <a:pt x="242343" y="6543"/>
                  </a:lnTo>
                  <a:lnTo>
                    <a:pt x="279386" y="0"/>
                  </a:lnTo>
                  <a:lnTo>
                    <a:pt x="325419" y="6195"/>
                  </a:lnTo>
                  <a:lnTo>
                    <a:pt x="356514" y="16535"/>
                  </a:lnTo>
                  <a:lnTo>
                    <a:pt x="409223" y="47793"/>
                  </a:lnTo>
                  <a:lnTo>
                    <a:pt x="445186" y="103271"/>
                  </a:lnTo>
                  <a:lnTo>
                    <a:pt x="457381" y="136675"/>
                  </a:lnTo>
                  <a:lnTo>
                    <a:pt x="462093" y="199179"/>
                  </a:lnTo>
                  <a:lnTo>
                    <a:pt x="457435" y="256672"/>
                  </a:lnTo>
                  <a:lnTo>
                    <a:pt x="444081" y="309060"/>
                  </a:lnTo>
                  <a:lnTo>
                    <a:pt x="413445" y="365211"/>
                  </a:lnTo>
                  <a:lnTo>
                    <a:pt x="384741" y="406582"/>
                  </a:lnTo>
                  <a:lnTo>
                    <a:pt x="356543" y="429836"/>
                  </a:lnTo>
                  <a:lnTo>
                    <a:pt x="299549" y="452677"/>
                  </a:lnTo>
                  <a:lnTo>
                    <a:pt x="245216" y="458954"/>
                  </a:lnTo>
                  <a:lnTo>
                    <a:pt x="186306" y="457075"/>
                  </a:lnTo>
                  <a:lnTo>
                    <a:pt x="124279" y="451374"/>
                  </a:lnTo>
                  <a:lnTo>
                    <a:pt x="61166" y="441822"/>
                  </a:lnTo>
                  <a:lnTo>
                    <a:pt x="26702" y="437028"/>
                  </a:lnTo>
                  <a:lnTo>
                    <a:pt x="0" y="4289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C3F6AB8-1EE8-4FE0-97B1-A3610B375E65}"/>
              </a:ext>
            </a:extLst>
          </p:cNvPr>
          <p:cNvGrpSpPr/>
          <p:nvPr/>
        </p:nvGrpSpPr>
        <p:grpSpPr>
          <a:xfrm>
            <a:off x="772186" y="1863544"/>
            <a:ext cx="420624" cy="1001312"/>
            <a:chOff x="772186" y="1863544"/>
            <a:chExt cx="420624" cy="1001312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92AE5A6-BC7A-4399-BFEA-EA30C33183ED}"/>
                </a:ext>
              </a:extLst>
            </p:cNvPr>
            <p:cNvSpPr/>
            <p:nvPr/>
          </p:nvSpPr>
          <p:spPr>
            <a:xfrm>
              <a:off x="772186" y="1863544"/>
              <a:ext cx="377970" cy="272680"/>
            </a:xfrm>
            <a:custGeom>
              <a:avLst/>
              <a:gdLst/>
              <a:ahLst/>
              <a:cxnLst/>
              <a:rect l="0" t="0" r="0" b="0"/>
              <a:pathLst>
                <a:path w="377970" h="272680">
                  <a:moveTo>
                    <a:pt x="333306" y="0"/>
                  </a:moveTo>
                  <a:lnTo>
                    <a:pt x="327717" y="16768"/>
                  </a:lnTo>
                  <a:lnTo>
                    <a:pt x="315614" y="31239"/>
                  </a:lnTo>
                  <a:lnTo>
                    <a:pt x="258978" y="73669"/>
                  </a:lnTo>
                  <a:lnTo>
                    <a:pt x="196381" y="107478"/>
                  </a:lnTo>
                  <a:lnTo>
                    <a:pt x="133260" y="144472"/>
                  </a:lnTo>
                  <a:lnTo>
                    <a:pt x="104797" y="160180"/>
                  </a:lnTo>
                  <a:lnTo>
                    <a:pt x="78427" y="176532"/>
                  </a:lnTo>
                  <a:lnTo>
                    <a:pt x="51506" y="191906"/>
                  </a:lnTo>
                  <a:lnTo>
                    <a:pt x="48" y="238786"/>
                  </a:lnTo>
                  <a:lnTo>
                    <a:pt x="0" y="243419"/>
                  </a:lnTo>
                  <a:lnTo>
                    <a:pt x="4647" y="246507"/>
                  </a:lnTo>
                  <a:lnTo>
                    <a:pt x="45728" y="251464"/>
                  </a:lnTo>
                  <a:lnTo>
                    <a:pt x="106138" y="252443"/>
                  </a:lnTo>
                  <a:lnTo>
                    <a:pt x="164345" y="252636"/>
                  </a:lnTo>
                  <a:lnTo>
                    <a:pt x="227738" y="259913"/>
                  </a:lnTo>
                  <a:lnTo>
                    <a:pt x="289537" y="268368"/>
                  </a:lnTo>
                  <a:lnTo>
                    <a:pt x="341385" y="272679"/>
                  </a:lnTo>
                  <a:lnTo>
                    <a:pt x="375734" y="272257"/>
                  </a:lnTo>
                  <a:lnTo>
                    <a:pt x="377969" y="270412"/>
                  </a:lnTo>
                  <a:lnTo>
                    <a:pt x="375420" y="2632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9BCEC8-3E4E-4D49-A067-15F94A2367D3}"/>
                </a:ext>
              </a:extLst>
            </p:cNvPr>
            <p:cNvSpPr/>
            <p:nvPr/>
          </p:nvSpPr>
          <p:spPr>
            <a:xfrm>
              <a:off x="826546" y="2221513"/>
              <a:ext cx="366264" cy="643343"/>
            </a:xfrm>
            <a:custGeom>
              <a:avLst/>
              <a:gdLst/>
              <a:ahLst/>
              <a:cxnLst/>
              <a:rect l="0" t="0" r="0" b="0"/>
              <a:pathLst>
                <a:path w="366264" h="643343">
                  <a:moveTo>
                    <a:pt x="321060" y="0"/>
                  </a:moveTo>
                  <a:lnTo>
                    <a:pt x="258780" y="17958"/>
                  </a:lnTo>
                  <a:lnTo>
                    <a:pt x="196453" y="35149"/>
                  </a:lnTo>
                  <a:lnTo>
                    <a:pt x="144542" y="47974"/>
                  </a:lnTo>
                  <a:lnTo>
                    <a:pt x="92347" y="54840"/>
                  </a:lnTo>
                  <a:lnTo>
                    <a:pt x="58711" y="66942"/>
                  </a:lnTo>
                  <a:lnTo>
                    <a:pt x="44194" y="75375"/>
                  </a:lnTo>
                  <a:lnTo>
                    <a:pt x="45235" y="75986"/>
                  </a:lnTo>
                  <a:lnTo>
                    <a:pt x="49440" y="75224"/>
                  </a:lnTo>
                  <a:lnTo>
                    <a:pt x="106661" y="50114"/>
                  </a:lnTo>
                  <a:lnTo>
                    <a:pt x="160253" y="36459"/>
                  </a:lnTo>
                  <a:lnTo>
                    <a:pt x="212780" y="29428"/>
                  </a:lnTo>
                  <a:lnTo>
                    <a:pt x="235501" y="25947"/>
                  </a:lnTo>
                  <a:lnTo>
                    <a:pt x="289299" y="36201"/>
                  </a:lnTo>
                  <a:lnTo>
                    <a:pt x="310454" y="60777"/>
                  </a:lnTo>
                  <a:lnTo>
                    <a:pt x="347041" y="114642"/>
                  </a:lnTo>
                  <a:lnTo>
                    <a:pt x="363983" y="145755"/>
                  </a:lnTo>
                  <a:lnTo>
                    <a:pt x="366053" y="183029"/>
                  </a:lnTo>
                  <a:lnTo>
                    <a:pt x="366263" y="238198"/>
                  </a:lnTo>
                  <a:lnTo>
                    <a:pt x="365234" y="305298"/>
                  </a:lnTo>
                  <a:lnTo>
                    <a:pt x="363377" y="356122"/>
                  </a:lnTo>
                  <a:lnTo>
                    <a:pt x="360970" y="396096"/>
                  </a:lnTo>
                  <a:lnTo>
                    <a:pt x="354006" y="454170"/>
                  </a:lnTo>
                  <a:lnTo>
                    <a:pt x="336931" y="509418"/>
                  </a:lnTo>
                  <a:lnTo>
                    <a:pt x="310201" y="572735"/>
                  </a:lnTo>
                  <a:lnTo>
                    <a:pt x="286257" y="600934"/>
                  </a:lnTo>
                  <a:lnTo>
                    <a:pt x="256936" y="620987"/>
                  </a:lnTo>
                  <a:lnTo>
                    <a:pt x="203951" y="640848"/>
                  </a:lnTo>
                  <a:lnTo>
                    <a:pt x="165219" y="643342"/>
                  </a:lnTo>
                  <a:lnTo>
                    <a:pt x="125276" y="636022"/>
                  </a:lnTo>
                  <a:lnTo>
                    <a:pt x="68937" y="606592"/>
                  </a:lnTo>
                  <a:lnTo>
                    <a:pt x="34779" y="578035"/>
                  </a:lnTo>
                  <a:lnTo>
                    <a:pt x="19909" y="559672"/>
                  </a:lnTo>
                  <a:lnTo>
                    <a:pt x="11740" y="536693"/>
                  </a:lnTo>
                  <a:lnTo>
                    <a:pt x="0" y="478448"/>
                  </a:lnTo>
                  <a:lnTo>
                    <a:pt x="4289" y="419479"/>
                  </a:lnTo>
                  <a:lnTo>
                    <a:pt x="5764" y="411946"/>
                  </a:lnTo>
                  <a:lnTo>
                    <a:pt x="7918" y="408094"/>
                  </a:lnTo>
                  <a:lnTo>
                    <a:pt x="15734" y="4039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707E284-3567-4200-A084-1396C74EC947}"/>
                </a:ext>
              </a:extLst>
            </p:cNvPr>
            <p:cNvSpPr/>
            <p:nvPr/>
          </p:nvSpPr>
          <p:spPr>
            <a:xfrm>
              <a:off x="791218" y="2288501"/>
              <a:ext cx="17282" cy="336913"/>
            </a:xfrm>
            <a:custGeom>
              <a:avLst/>
              <a:gdLst/>
              <a:ahLst/>
              <a:cxnLst/>
              <a:rect l="0" t="0" r="0" b="0"/>
              <a:pathLst>
                <a:path w="17282" h="336913">
                  <a:moveTo>
                    <a:pt x="8948" y="336912"/>
                  </a:moveTo>
                  <a:lnTo>
                    <a:pt x="17281" y="299433"/>
                  </a:lnTo>
                  <a:lnTo>
                    <a:pt x="15706" y="264586"/>
                  </a:lnTo>
                  <a:lnTo>
                    <a:pt x="8668" y="203515"/>
                  </a:lnTo>
                  <a:lnTo>
                    <a:pt x="0" y="142267"/>
                  </a:lnTo>
                  <a:lnTo>
                    <a:pt x="5967" y="87416"/>
                  </a:lnTo>
                  <a:lnTo>
                    <a:pt x="8359" y="34641"/>
                  </a:lnTo>
                  <a:lnTo>
                    <a:pt x="894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88748E4-AF94-456E-9102-3382EA3EABF1}"/>
              </a:ext>
            </a:extLst>
          </p:cNvPr>
          <p:cNvSpPr/>
          <p:nvPr/>
        </p:nvSpPr>
        <p:spPr>
          <a:xfrm>
            <a:off x="7033037" y="1930532"/>
            <a:ext cx="353585" cy="333674"/>
          </a:xfrm>
          <a:custGeom>
            <a:avLst/>
            <a:gdLst/>
            <a:ahLst/>
            <a:cxnLst/>
            <a:rect l="0" t="0" r="0" b="0"/>
            <a:pathLst>
              <a:path w="353585" h="333674">
                <a:moveTo>
                  <a:pt x="84228" y="0"/>
                </a:moveTo>
                <a:lnTo>
                  <a:pt x="142844" y="0"/>
                </a:lnTo>
                <a:lnTo>
                  <a:pt x="195849" y="1170"/>
                </a:lnTo>
                <a:lnTo>
                  <a:pt x="257721" y="9065"/>
                </a:lnTo>
                <a:lnTo>
                  <a:pt x="293171" y="15684"/>
                </a:lnTo>
                <a:lnTo>
                  <a:pt x="320312" y="30643"/>
                </a:lnTo>
                <a:lnTo>
                  <a:pt x="343172" y="55482"/>
                </a:lnTo>
                <a:lnTo>
                  <a:pt x="351391" y="78081"/>
                </a:lnTo>
                <a:lnTo>
                  <a:pt x="353584" y="90658"/>
                </a:lnTo>
                <a:lnTo>
                  <a:pt x="349781" y="110872"/>
                </a:lnTo>
                <a:lnTo>
                  <a:pt x="345491" y="119538"/>
                </a:lnTo>
                <a:lnTo>
                  <a:pt x="331366" y="132287"/>
                </a:lnTo>
                <a:lnTo>
                  <a:pt x="288113" y="150003"/>
                </a:lnTo>
                <a:lnTo>
                  <a:pt x="234510" y="163598"/>
                </a:lnTo>
                <a:lnTo>
                  <a:pt x="201025" y="165846"/>
                </a:lnTo>
                <a:lnTo>
                  <a:pt x="200697" y="164376"/>
                </a:lnTo>
                <a:lnTo>
                  <a:pt x="203988" y="162227"/>
                </a:lnTo>
                <a:lnTo>
                  <a:pt x="209691" y="163133"/>
                </a:lnTo>
                <a:lnTo>
                  <a:pt x="270125" y="186860"/>
                </a:lnTo>
                <a:lnTo>
                  <a:pt x="288121" y="198472"/>
                </a:lnTo>
                <a:lnTo>
                  <a:pt x="300799" y="214552"/>
                </a:lnTo>
                <a:lnTo>
                  <a:pt x="305817" y="223753"/>
                </a:lnTo>
                <a:lnTo>
                  <a:pt x="308274" y="246454"/>
                </a:lnTo>
                <a:lnTo>
                  <a:pt x="304296" y="269802"/>
                </a:lnTo>
                <a:lnTo>
                  <a:pt x="294730" y="287978"/>
                </a:lnTo>
                <a:lnTo>
                  <a:pt x="276440" y="300735"/>
                </a:lnTo>
                <a:lnTo>
                  <a:pt x="221454" y="322269"/>
                </a:lnTo>
                <a:lnTo>
                  <a:pt x="172815" y="333673"/>
                </a:lnTo>
                <a:lnTo>
                  <a:pt x="130752" y="332832"/>
                </a:lnTo>
                <a:lnTo>
                  <a:pt x="74280" y="318827"/>
                </a:lnTo>
                <a:lnTo>
                  <a:pt x="31700" y="308339"/>
                </a:lnTo>
                <a:lnTo>
                  <a:pt x="0" y="3053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B4A1815-982D-4427-BE3C-56495D6611AA}"/>
              </a:ext>
            </a:extLst>
          </p:cNvPr>
          <p:cNvSpPr/>
          <p:nvPr/>
        </p:nvSpPr>
        <p:spPr>
          <a:xfrm>
            <a:off x="8191171" y="1910126"/>
            <a:ext cx="442198" cy="494189"/>
          </a:xfrm>
          <a:custGeom>
            <a:avLst/>
            <a:gdLst/>
            <a:ahLst/>
            <a:cxnLst/>
            <a:rect l="0" t="0" r="0" b="0"/>
            <a:pathLst>
              <a:path w="442198" h="494189">
                <a:moveTo>
                  <a:pt x="442197" y="9877"/>
                </a:moveTo>
                <a:lnTo>
                  <a:pt x="404719" y="18210"/>
                </a:lnTo>
                <a:lnTo>
                  <a:pt x="366752" y="16636"/>
                </a:lnTo>
                <a:lnTo>
                  <a:pt x="312001" y="11212"/>
                </a:lnTo>
                <a:lnTo>
                  <a:pt x="256125" y="10141"/>
                </a:lnTo>
                <a:lnTo>
                  <a:pt x="200028" y="9929"/>
                </a:lnTo>
                <a:lnTo>
                  <a:pt x="137086" y="2648"/>
                </a:lnTo>
                <a:lnTo>
                  <a:pt x="83578" y="0"/>
                </a:lnTo>
                <a:lnTo>
                  <a:pt x="33538" y="5067"/>
                </a:lnTo>
                <a:lnTo>
                  <a:pt x="6168" y="19630"/>
                </a:lnTo>
                <a:lnTo>
                  <a:pt x="1772" y="28077"/>
                </a:lnTo>
                <a:lnTo>
                  <a:pt x="3" y="88559"/>
                </a:lnTo>
                <a:lnTo>
                  <a:pt x="1" y="129637"/>
                </a:lnTo>
                <a:lnTo>
                  <a:pt x="4680" y="137680"/>
                </a:lnTo>
                <a:lnTo>
                  <a:pt x="12479" y="141872"/>
                </a:lnTo>
                <a:lnTo>
                  <a:pt x="22357" y="143497"/>
                </a:lnTo>
                <a:lnTo>
                  <a:pt x="42692" y="139064"/>
                </a:lnTo>
                <a:lnTo>
                  <a:pt x="103237" y="120216"/>
                </a:lnTo>
                <a:lnTo>
                  <a:pt x="144323" y="117830"/>
                </a:lnTo>
                <a:lnTo>
                  <a:pt x="200128" y="126911"/>
                </a:lnTo>
                <a:lnTo>
                  <a:pt x="256210" y="145559"/>
                </a:lnTo>
                <a:lnTo>
                  <a:pt x="311179" y="171773"/>
                </a:lnTo>
                <a:lnTo>
                  <a:pt x="362293" y="206469"/>
                </a:lnTo>
                <a:lnTo>
                  <a:pt x="399728" y="261298"/>
                </a:lnTo>
                <a:lnTo>
                  <a:pt x="417916" y="296892"/>
                </a:lnTo>
                <a:lnTo>
                  <a:pt x="427593" y="340194"/>
                </a:lnTo>
                <a:lnTo>
                  <a:pt x="427517" y="370764"/>
                </a:lnTo>
                <a:lnTo>
                  <a:pt x="419686" y="396049"/>
                </a:lnTo>
                <a:lnTo>
                  <a:pt x="402122" y="424426"/>
                </a:lnTo>
                <a:lnTo>
                  <a:pt x="365651" y="454975"/>
                </a:lnTo>
                <a:lnTo>
                  <a:pt x="328011" y="474121"/>
                </a:lnTo>
                <a:lnTo>
                  <a:pt x="270250" y="481775"/>
                </a:lnTo>
                <a:lnTo>
                  <a:pt x="220064" y="483101"/>
                </a:lnTo>
                <a:lnTo>
                  <a:pt x="168149" y="483494"/>
                </a:lnTo>
                <a:lnTo>
                  <a:pt x="115724" y="486730"/>
                </a:lnTo>
                <a:lnTo>
                  <a:pt x="60025" y="491978"/>
                </a:lnTo>
                <a:lnTo>
                  <a:pt x="0" y="494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5B8EF24-22A1-45F8-8B00-5D516E75690E}"/>
              </a:ext>
            </a:extLst>
          </p:cNvPr>
          <p:cNvGrpSpPr/>
          <p:nvPr/>
        </p:nvGrpSpPr>
        <p:grpSpPr>
          <a:xfrm>
            <a:off x="5432705" y="3278179"/>
            <a:ext cx="294799" cy="311461"/>
            <a:chOff x="5432705" y="3278179"/>
            <a:chExt cx="294799" cy="311461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024859C-1E67-4A94-89A5-C70406F3F903}"/>
                </a:ext>
              </a:extLst>
            </p:cNvPr>
            <p:cNvSpPr/>
            <p:nvPr/>
          </p:nvSpPr>
          <p:spPr>
            <a:xfrm>
              <a:off x="5453762" y="3278179"/>
              <a:ext cx="273742" cy="311461"/>
            </a:xfrm>
            <a:custGeom>
              <a:avLst/>
              <a:gdLst/>
              <a:ahLst/>
              <a:cxnLst/>
              <a:rect l="0" t="0" r="0" b="0"/>
              <a:pathLst>
                <a:path w="273742" h="311461">
                  <a:moveTo>
                    <a:pt x="0" y="0"/>
                  </a:moveTo>
                  <a:lnTo>
                    <a:pt x="42692" y="14572"/>
                  </a:lnTo>
                  <a:lnTo>
                    <a:pt x="86427" y="46156"/>
                  </a:lnTo>
                  <a:lnTo>
                    <a:pt x="101193" y="59899"/>
                  </a:lnTo>
                  <a:lnTo>
                    <a:pt x="117070" y="91968"/>
                  </a:lnTo>
                  <a:lnTo>
                    <a:pt x="125681" y="144726"/>
                  </a:lnTo>
                  <a:lnTo>
                    <a:pt x="134313" y="200207"/>
                  </a:lnTo>
                  <a:lnTo>
                    <a:pt x="138074" y="227021"/>
                  </a:lnTo>
                  <a:lnTo>
                    <a:pt x="153344" y="260678"/>
                  </a:lnTo>
                  <a:lnTo>
                    <a:pt x="173857" y="285988"/>
                  </a:lnTo>
                  <a:lnTo>
                    <a:pt x="191914" y="301022"/>
                  </a:lnTo>
                  <a:lnTo>
                    <a:pt x="214756" y="309262"/>
                  </a:lnTo>
                  <a:lnTo>
                    <a:pt x="227399" y="311460"/>
                  </a:lnTo>
                  <a:lnTo>
                    <a:pt x="247685" y="307663"/>
                  </a:lnTo>
                  <a:lnTo>
                    <a:pt x="273741" y="2947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0779EA5-7C66-42A8-A2FB-4E681A44EEE3}"/>
                </a:ext>
              </a:extLst>
            </p:cNvPr>
            <p:cNvSpPr/>
            <p:nvPr/>
          </p:nvSpPr>
          <p:spPr>
            <a:xfrm>
              <a:off x="5432705" y="3330822"/>
              <a:ext cx="263213" cy="252685"/>
            </a:xfrm>
            <a:custGeom>
              <a:avLst/>
              <a:gdLst/>
              <a:ahLst/>
              <a:cxnLst/>
              <a:rect l="0" t="0" r="0" b="0"/>
              <a:pathLst>
                <a:path w="263213" h="252685">
                  <a:moveTo>
                    <a:pt x="263212" y="0"/>
                  </a:moveTo>
                  <a:lnTo>
                    <a:pt x="217431" y="54114"/>
                  </a:lnTo>
                  <a:lnTo>
                    <a:pt x="161838" y="111774"/>
                  </a:lnTo>
                  <a:lnTo>
                    <a:pt x="113769" y="169025"/>
                  </a:lnTo>
                  <a:lnTo>
                    <a:pt x="52463" y="217022"/>
                  </a:lnTo>
                  <a:lnTo>
                    <a:pt x="0" y="2526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61CCE1A-248B-41AA-8FAA-0F3861BB5F01}"/>
              </a:ext>
            </a:extLst>
          </p:cNvPr>
          <p:cNvGrpSpPr/>
          <p:nvPr/>
        </p:nvGrpSpPr>
        <p:grpSpPr>
          <a:xfrm>
            <a:off x="6980394" y="1098780"/>
            <a:ext cx="200042" cy="137409"/>
            <a:chOff x="6980394" y="1098780"/>
            <a:chExt cx="200042" cy="13740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513B0CB-676C-4807-8928-D8AC502A4821}"/>
                </a:ext>
              </a:extLst>
            </p:cNvPr>
            <p:cNvSpPr/>
            <p:nvPr/>
          </p:nvSpPr>
          <p:spPr>
            <a:xfrm>
              <a:off x="7022508" y="1124777"/>
              <a:ext cx="157928" cy="111412"/>
            </a:xfrm>
            <a:custGeom>
              <a:avLst/>
              <a:gdLst/>
              <a:ahLst/>
              <a:cxnLst/>
              <a:rect l="0" t="0" r="0" b="0"/>
              <a:pathLst>
                <a:path w="157928" h="111412">
                  <a:moveTo>
                    <a:pt x="0" y="5589"/>
                  </a:moveTo>
                  <a:lnTo>
                    <a:pt x="16768" y="0"/>
                  </a:lnTo>
                  <a:lnTo>
                    <a:pt x="34359" y="375"/>
                  </a:lnTo>
                  <a:lnTo>
                    <a:pt x="43963" y="2113"/>
                  </a:lnTo>
                  <a:lnTo>
                    <a:pt x="51536" y="6781"/>
                  </a:lnTo>
                  <a:lnTo>
                    <a:pt x="63069" y="21327"/>
                  </a:lnTo>
                  <a:lnTo>
                    <a:pt x="75418" y="77779"/>
                  </a:lnTo>
                  <a:lnTo>
                    <a:pt x="78355" y="88811"/>
                  </a:lnTo>
                  <a:lnTo>
                    <a:pt x="83823" y="97335"/>
                  </a:lnTo>
                  <a:lnTo>
                    <a:pt x="99256" y="109926"/>
                  </a:lnTo>
                  <a:lnTo>
                    <a:pt x="108284" y="111411"/>
                  </a:lnTo>
                  <a:lnTo>
                    <a:pt x="127676" y="106823"/>
                  </a:lnTo>
                  <a:lnTo>
                    <a:pt x="141752" y="96985"/>
                  </a:lnTo>
                  <a:lnTo>
                    <a:pt x="157927" y="792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6BB9FCF-45BE-4893-B9B3-37342ABB27D2}"/>
                </a:ext>
              </a:extLst>
            </p:cNvPr>
            <p:cNvSpPr/>
            <p:nvPr/>
          </p:nvSpPr>
          <p:spPr>
            <a:xfrm>
              <a:off x="6980394" y="1098780"/>
              <a:ext cx="189514" cy="126343"/>
            </a:xfrm>
            <a:custGeom>
              <a:avLst/>
              <a:gdLst/>
              <a:ahLst/>
              <a:cxnLst/>
              <a:rect l="0" t="0" r="0" b="0"/>
              <a:pathLst>
                <a:path w="189514" h="126343">
                  <a:moveTo>
                    <a:pt x="189513" y="0"/>
                  </a:moveTo>
                  <a:lnTo>
                    <a:pt x="160204" y="38374"/>
                  </a:lnTo>
                  <a:lnTo>
                    <a:pt x="104560" y="80698"/>
                  </a:lnTo>
                  <a:lnTo>
                    <a:pt x="42050" y="113766"/>
                  </a:lnTo>
                  <a:lnTo>
                    <a:pt x="0" y="1263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FA9F89E-89A2-4F0F-A425-49A3BA768649}"/>
              </a:ext>
            </a:extLst>
          </p:cNvPr>
          <p:cNvGrpSpPr/>
          <p:nvPr/>
        </p:nvGrpSpPr>
        <p:grpSpPr>
          <a:xfrm>
            <a:off x="3107504" y="5674358"/>
            <a:ext cx="3992886" cy="1005096"/>
            <a:chOff x="3107504" y="5674358"/>
            <a:chExt cx="3992886" cy="1005096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E482C28-0020-49B3-A060-8279223573BE}"/>
                </a:ext>
              </a:extLst>
            </p:cNvPr>
            <p:cNvSpPr/>
            <p:nvPr/>
          </p:nvSpPr>
          <p:spPr>
            <a:xfrm>
              <a:off x="3107504" y="5695556"/>
              <a:ext cx="208974" cy="417148"/>
            </a:xfrm>
            <a:custGeom>
              <a:avLst/>
              <a:gdLst/>
              <a:ahLst/>
              <a:cxnLst/>
              <a:rect l="0" t="0" r="0" b="0"/>
              <a:pathLst>
                <a:path w="208974" h="417148">
                  <a:moveTo>
                    <a:pt x="208973" y="35764"/>
                  </a:moveTo>
                  <a:lnTo>
                    <a:pt x="190992" y="20122"/>
                  </a:lnTo>
                  <a:lnTo>
                    <a:pt x="144820" y="920"/>
                  </a:lnTo>
                  <a:lnTo>
                    <a:pt x="124309" y="0"/>
                  </a:lnTo>
                  <a:lnTo>
                    <a:pt x="76955" y="8942"/>
                  </a:lnTo>
                  <a:lnTo>
                    <a:pt x="56322" y="21503"/>
                  </a:lnTo>
                  <a:lnTo>
                    <a:pt x="40522" y="38784"/>
                  </a:lnTo>
                  <a:lnTo>
                    <a:pt x="20847" y="81593"/>
                  </a:lnTo>
                  <a:lnTo>
                    <a:pt x="5696" y="140352"/>
                  </a:lnTo>
                  <a:lnTo>
                    <a:pt x="564" y="191015"/>
                  </a:lnTo>
                  <a:lnTo>
                    <a:pt x="0" y="252130"/>
                  </a:lnTo>
                  <a:lnTo>
                    <a:pt x="9940" y="309264"/>
                  </a:lnTo>
                  <a:lnTo>
                    <a:pt x="22878" y="348427"/>
                  </a:lnTo>
                  <a:lnTo>
                    <a:pt x="48211" y="393102"/>
                  </a:lnTo>
                  <a:lnTo>
                    <a:pt x="64993" y="408271"/>
                  </a:lnTo>
                  <a:lnTo>
                    <a:pt x="74382" y="413953"/>
                  </a:lnTo>
                  <a:lnTo>
                    <a:pt x="94172" y="417147"/>
                  </a:lnTo>
                  <a:lnTo>
                    <a:pt x="124745" y="4147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A948183-5B66-4A65-9B4E-F1DF8EBEFFD7}"/>
                </a:ext>
              </a:extLst>
            </p:cNvPr>
            <p:cNvSpPr/>
            <p:nvPr/>
          </p:nvSpPr>
          <p:spPr>
            <a:xfrm>
              <a:off x="3358591" y="5842768"/>
              <a:ext cx="127436" cy="288635"/>
            </a:xfrm>
            <a:custGeom>
              <a:avLst/>
              <a:gdLst/>
              <a:ahLst/>
              <a:cxnLst/>
              <a:rect l="0" t="0" r="0" b="0"/>
              <a:pathLst>
                <a:path w="127436" h="288635">
                  <a:moveTo>
                    <a:pt x="0" y="120178"/>
                  </a:moveTo>
                  <a:lnTo>
                    <a:pt x="42691" y="117059"/>
                  </a:lnTo>
                  <a:lnTo>
                    <a:pt x="62258" y="110603"/>
                  </a:lnTo>
                  <a:lnTo>
                    <a:pt x="78753" y="99936"/>
                  </a:lnTo>
                  <a:lnTo>
                    <a:pt x="122660" y="45626"/>
                  </a:lnTo>
                  <a:lnTo>
                    <a:pt x="127435" y="25043"/>
                  </a:lnTo>
                  <a:lnTo>
                    <a:pt x="127071" y="14640"/>
                  </a:lnTo>
                  <a:lnTo>
                    <a:pt x="122148" y="7706"/>
                  </a:lnTo>
                  <a:lnTo>
                    <a:pt x="114187" y="3082"/>
                  </a:lnTo>
                  <a:lnTo>
                    <a:pt x="104201" y="0"/>
                  </a:lnTo>
                  <a:lnTo>
                    <a:pt x="95204" y="285"/>
                  </a:lnTo>
                  <a:lnTo>
                    <a:pt x="78967" y="6841"/>
                  </a:lnTo>
                  <a:lnTo>
                    <a:pt x="56673" y="23686"/>
                  </a:lnTo>
                  <a:lnTo>
                    <a:pt x="35249" y="54673"/>
                  </a:lnTo>
                  <a:lnTo>
                    <a:pt x="22691" y="113132"/>
                  </a:lnTo>
                  <a:lnTo>
                    <a:pt x="15821" y="150846"/>
                  </a:lnTo>
                  <a:lnTo>
                    <a:pt x="22796" y="204918"/>
                  </a:lnTo>
                  <a:lnTo>
                    <a:pt x="35438" y="255070"/>
                  </a:lnTo>
                  <a:lnTo>
                    <a:pt x="41173" y="263919"/>
                  </a:lnTo>
                  <a:lnTo>
                    <a:pt x="56903" y="276870"/>
                  </a:lnTo>
                  <a:lnTo>
                    <a:pt x="72473" y="283406"/>
                  </a:lnTo>
                  <a:lnTo>
                    <a:pt x="94756" y="2886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CAFD50D-1F0D-4B5B-BE1C-50F9CE60B8BA}"/>
                </a:ext>
              </a:extLst>
            </p:cNvPr>
            <p:cNvSpPr/>
            <p:nvPr/>
          </p:nvSpPr>
          <p:spPr>
            <a:xfrm>
              <a:off x="3743094" y="5928254"/>
              <a:ext cx="141923" cy="519004"/>
            </a:xfrm>
            <a:custGeom>
              <a:avLst/>
              <a:gdLst/>
              <a:ahLst/>
              <a:cxnLst/>
              <a:rect l="0" t="0" r="0" b="0"/>
              <a:pathLst>
                <a:path w="141923" h="519004">
                  <a:moveTo>
                    <a:pt x="141922" y="97863"/>
                  </a:moveTo>
                  <a:lnTo>
                    <a:pt x="122794" y="35605"/>
                  </a:lnTo>
                  <a:lnTo>
                    <a:pt x="111584" y="19110"/>
                  </a:lnTo>
                  <a:lnTo>
                    <a:pt x="95683" y="7100"/>
                  </a:lnTo>
                  <a:lnTo>
                    <a:pt x="86529" y="2259"/>
                  </a:lnTo>
                  <a:lnTo>
                    <a:pt x="63881" y="0"/>
                  </a:lnTo>
                  <a:lnTo>
                    <a:pt x="51290" y="1036"/>
                  </a:lnTo>
                  <a:lnTo>
                    <a:pt x="31061" y="11545"/>
                  </a:lnTo>
                  <a:lnTo>
                    <a:pt x="22391" y="19261"/>
                  </a:lnTo>
                  <a:lnTo>
                    <a:pt x="12758" y="40313"/>
                  </a:lnTo>
                  <a:lnTo>
                    <a:pt x="0" y="97217"/>
                  </a:lnTo>
                  <a:lnTo>
                    <a:pt x="4156" y="156010"/>
                  </a:lnTo>
                  <a:lnTo>
                    <a:pt x="10892" y="176738"/>
                  </a:lnTo>
                  <a:lnTo>
                    <a:pt x="15964" y="185542"/>
                  </a:lnTo>
                  <a:lnTo>
                    <a:pt x="30959" y="198443"/>
                  </a:lnTo>
                  <a:lnTo>
                    <a:pt x="39870" y="203521"/>
                  </a:lnTo>
                  <a:lnTo>
                    <a:pt x="48151" y="204566"/>
                  </a:lnTo>
                  <a:lnTo>
                    <a:pt x="63591" y="199489"/>
                  </a:lnTo>
                  <a:lnTo>
                    <a:pt x="85437" y="177888"/>
                  </a:lnTo>
                  <a:lnTo>
                    <a:pt x="112610" y="130741"/>
                  </a:lnTo>
                  <a:lnTo>
                    <a:pt x="134278" y="68066"/>
                  </a:lnTo>
                  <a:lnTo>
                    <a:pt x="136826" y="65131"/>
                  </a:lnTo>
                  <a:lnTo>
                    <a:pt x="138524" y="67853"/>
                  </a:lnTo>
                  <a:lnTo>
                    <a:pt x="139242" y="83355"/>
                  </a:lnTo>
                  <a:lnTo>
                    <a:pt x="130170" y="134555"/>
                  </a:lnTo>
                  <a:lnTo>
                    <a:pt x="123622" y="183604"/>
                  </a:lnTo>
                  <a:lnTo>
                    <a:pt x="115820" y="241402"/>
                  </a:lnTo>
                  <a:lnTo>
                    <a:pt x="104184" y="304594"/>
                  </a:lnTo>
                  <a:lnTo>
                    <a:pt x="99935" y="360718"/>
                  </a:lnTo>
                  <a:lnTo>
                    <a:pt x="91731" y="422790"/>
                  </a:lnTo>
                  <a:lnTo>
                    <a:pt x="82366" y="484670"/>
                  </a:lnTo>
                  <a:lnTo>
                    <a:pt x="78751" y="5190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218E7B7-5B67-4A4C-A533-04C476645850}"/>
                </a:ext>
              </a:extLst>
            </p:cNvPr>
            <p:cNvSpPr/>
            <p:nvPr/>
          </p:nvSpPr>
          <p:spPr>
            <a:xfrm>
              <a:off x="3963467" y="5984003"/>
              <a:ext cx="147475" cy="284271"/>
            </a:xfrm>
            <a:custGeom>
              <a:avLst/>
              <a:gdLst/>
              <a:ahLst/>
              <a:cxnLst/>
              <a:rect l="0" t="0" r="0" b="0"/>
              <a:pathLst>
                <a:path w="147475" h="284271">
                  <a:moveTo>
                    <a:pt x="16305" y="0"/>
                  </a:moveTo>
                  <a:lnTo>
                    <a:pt x="16306" y="58617"/>
                  </a:lnTo>
                  <a:lnTo>
                    <a:pt x="7972" y="118334"/>
                  </a:lnTo>
                  <a:lnTo>
                    <a:pt x="0" y="177930"/>
                  </a:lnTo>
                  <a:lnTo>
                    <a:pt x="10375" y="231489"/>
                  </a:lnTo>
                  <a:lnTo>
                    <a:pt x="17031" y="237384"/>
                  </a:lnTo>
                  <a:lnTo>
                    <a:pt x="26148" y="240144"/>
                  </a:lnTo>
                  <a:lnTo>
                    <a:pt x="36905" y="240815"/>
                  </a:lnTo>
                  <a:lnTo>
                    <a:pt x="55097" y="235320"/>
                  </a:lnTo>
                  <a:lnTo>
                    <a:pt x="85839" y="212730"/>
                  </a:lnTo>
                  <a:lnTo>
                    <a:pt x="113171" y="159021"/>
                  </a:lnTo>
                  <a:lnTo>
                    <a:pt x="133965" y="110441"/>
                  </a:lnTo>
                  <a:lnTo>
                    <a:pt x="142102" y="56954"/>
                  </a:lnTo>
                  <a:lnTo>
                    <a:pt x="147474" y="33502"/>
                  </a:lnTo>
                  <a:lnTo>
                    <a:pt x="147035" y="29354"/>
                  </a:lnTo>
                  <a:lnTo>
                    <a:pt x="144402" y="30098"/>
                  </a:lnTo>
                  <a:lnTo>
                    <a:pt x="140308" y="34104"/>
                  </a:lnTo>
                  <a:lnTo>
                    <a:pt x="134545" y="67687"/>
                  </a:lnTo>
                  <a:lnTo>
                    <a:pt x="132838" y="114682"/>
                  </a:lnTo>
                  <a:lnTo>
                    <a:pt x="132332" y="165651"/>
                  </a:lnTo>
                  <a:lnTo>
                    <a:pt x="133330" y="226870"/>
                  </a:lnTo>
                  <a:lnTo>
                    <a:pt x="142647" y="2842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CE32491-1AF6-417E-A648-44EA27AC74D2}"/>
                </a:ext>
              </a:extLst>
            </p:cNvPr>
            <p:cNvSpPr/>
            <p:nvPr/>
          </p:nvSpPr>
          <p:spPr>
            <a:xfrm>
              <a:off x="4232456" y="5974685"/>
              <a:ext cx="115814" cy="265122"/>
            </a:xfrm>
            <a:custGeom>
              <a:avLst/>
              <a:gdLst/>
              <a:ahLst/>
              <a:cxnLst/>
              <a:rect l="0" t="0" r="0" b="0"/>
              <a:pathLst>
                <a:path w="115814" h="265122">
                  <a:moveTo>
                    <a:pt x="0" y="93546"/>
                  </a:moveTo>
                  <a:lnTo>
                    <a:pt x="37478" y="101880"/>
                  </a:lnTo>
                  <a:lnTo>
                    <a:pt x="49552" y="102611"/>
                  </a:lnTo>
                  <a:lnTo>
                    <a:pt x="69206" y="97185"/>
                  </a:lnTo>
                  <a:lnTo>
                    <a:pt x="77723" y="92463"/>
                  </a:lnTo>
                  <a:lnTo>
                    <a:pt x="90306" y="77857"/>
                  </a:lnTo>
                  <a:lnTo>
                    <a:pt x="107915" y="39885"/>
                  </a:lnTo>
                  <a:lnTo>
                    <a:pt x="109183" y="19394"/>
                  </a:lnTo>
                  <a:lnTo>
                    <a:pt x="107884" y="9016"/>
                  </a:lnTo>
                  <a:lnTo>
                    <a:pt x="102338" y="3268"/>
                  </a:lnTo>
                  <a:lnTo>
                    <a:pt x="93962" y="605"/>
                  </a:lnTo>
                  <a:lnTo>
                    <a:pt x="83698" y="0"/>
                  </a:lnTo>
                  <a:lnTo>
                    <a:pt x="66055" y="5567"/>
                  </a:lnTo>
                  <a:lnTo>
                    <a:pt x="58075" y="10327"/>
                  </a:lnTo>
                  <a:lnTo>
                    <a:pt x="46088" y="24975"/>
                  </a:lnTo>
                  <a:lnTo>
                    <a:pt x="28861" y="68563"/>
                  </a:lnTo>
                  <a:lnTo>
                    <a:pt x="22599" y="123404"/>
                  </a:lnTo>
                  <a:lnTo>
                    <a:pt x="22684" y="172323"/>
                  </a:lnTo>
                  <a:lnTo>
                    <a:pt x="32600" y="235015"/>
                  </a:lnTo>
                  <a:lnTo>
                    <a:pt x="35771" y="247521"/>
                  </a:lnTo>
                  <a:lnTo>
                    <a:pt x="42566" y="255858"/>
                  </a:lnTo>
                  <a:lnTo>
                    <a:pt x="62592" y="265121"/>
                  </a:lnTo>
                  <a:lnTo>
                    <a:pt x="83970" y="262998"/>
                  </a:lnTo>
                  <a:lnTo>
                    <a:pt x="115813" y="25147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E2D80F7-38C8-470D-95C6-071E24BEB919}"/>
                </a:ext>
              </a:extLst>
            </p:cNvPr>
            <p:cNvSpPr/>
            <p:nvPr/>
          </p:nvSpPr>
          <p:spPr>
            <a:xfrm>
              <a:off x="4643067" y="5920832"/>
              <a:ext cx="157891" cy="568817"/>
            </a:xfrm>
            <a:custGeom>
              <a:avLst/>
              <a:gdLst/>
              <a:ahLst/>
              <a:cxnLst/>
              <a:rect l="0" t="0" r="0" b="0"/>
              <a:pathLst>
                <a:path w="157891" h="568817">
                  <a:moveTo>
                    <a:pt x="115814" y="0"/>
                  </a:moveTo>
                  <a:lnTo>
                    <a:pt x="131455" y="17981"/>
                  </a:lnTo>
                  <a:lnTo>
                    <a:pt x="150658" y="69742"/>
                  </a:lnTo>
                  <a:lnTo>
                    <a:pt x="156492" y="124607"/>
                  </a:lnTo>
                  <a:lnTo>
                    <a:pt x="157502" y="173532"/>
                  </a:lnTo>
                  <a:lnTo>
                    <a:pt x="157802" y="225072"/>
                  </a:lnTo>
                  <a:lnTo>
                    <a:pt x="157890" y="278558"/>
                  </a:lnTo>
                  <a:lnTo>
                    <a:pt x="156747" y="334829"/>
                  </a:lnTo>
                  <a:lnTo>
                    <a:pt x="146473" y="396422"/>
                  </a:lnTo>
                  <a:lnTo>
                    <a:pt x="136596" y="448522"/>
                  </a:lnTo>
                  <a:lnTo>
                    <a:pt x="117190" y="508048"/>
                  </a:lnTo>
                  <a:lnTo>
                    <a:pt x="97634" y="545157"/>
                  </a:lnTo>
                  <a:lnTo>
                    <a:pt x="80828" y="561267"/>
                  </a:lnTo>
                  <a:lnTo>
                    <a:pt x="71433" y="567201"/>
                  </a:lnTo>
                  <a:lnTo>
                    <a:pt x="61660" y="568816"/>
                  </a:lnTo>
                  <a:lnTo>
                    <a:pt x="41442" y="564374"/>
                  </a:lnTo>
                  <a:lnTo>
                    <a:pt x="33478" y="558743"/>
                  </a:lnTo>
                  <a:lnTo>
                    <a:pt x="21508" y="543128"/>
                  </a:lnTo>
                  <a:lnTo>
                    <a:pt x="0" y="4843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230EEA5-5FC0-46EE-9CFE-A66FA7A2E3DA}"/>
                </a:ext>
              </a:extLst>
            </p:cNvPr>
            <p:cNvSpPr/>
            <p:nvPr/>
          </p:nvSpPr>
          <p:spPr>
            <a:xfrm>
              <a:off x="4727296" y="5752376"/>
              <a:ext cx="42115" cy="42115"/>
            </a:xfrm>
            <a:custGeom>
              <a:avLst/>
              <a:gdLst/>
              <a:ahLst/>
              <a:cxnLst/>
              <a:rect l="0" t="0" r="0" b="0"/>
              <a:pathLst>
                <a:path w="42115" h="42115">
                  <a:moveTo>
                    <a:pt x="0" y="0"/>
                  </a:moveTo>
                  <a:lnTo>
                    <a:pt x="16767" y="5589"/>
                  </a:lnTo>
                  <a:lnTo>
                    <a:pt x="28119" y="17692"/>
                  </a:lnTo>
                  <a:lnTo>
                    <a:pt x="42114" y="4211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BADDF7-26A3-430D-8B58-C5990DA6DC12}"/>
                </a:ext>
              </a:extLst>
            </p:cNvPr>
            <p:cNvSpPr/>
            <p:nvPr/>
          </p:nvSpPr>
          <p:spPr>
            <a:xfrm>
              <a:off x="4864166" y="5962533"/>
              <a:ext cx="128002" cy="305741"/>
            </a:xfrm>
            <a:custGeom>
              <a:avLst/>
              <a:gdLst/>
              <a:ahLst/>
              <a:cxnLst/>
              <a:rect l="0" t="0" r="0" b="0"/>
              <a:pathLst>
                <a:path w="128002" h="305741">
                  <a:moveTo>
                    <a:pt x="0" y="84641"/>
                  </a:moveTo>
                  <a:lnTo>
                    <a:pt x="37478" y="76308"/>
                  </a:lnTo>
                  <a:lnTo>
                    <a:pt x="83313" y="68957"/>
                  </a:lnTo>
                  <a:lnTo>
                    <a:pt x="109953" y="53998"/>
                  </a:lnTo>
                  <a:lnTo>
                    <a:pt x="122178" y="38267"/>
                  </a:lnTo>
                  <a:lnTo>
                    <a:pt x="127075" y="29159"/>
                  </a:lnTo>
                  <a:lnTo>
                    <a:pt x="128001" y="20747"/>
                  </a:lnTo>
                  <a:lnTo>
                    <a:pt x="122790" y="5160"/>
                  </a:lnTo>
                  <a:lnTo>
                    <a:pt x="115785" y="1239"/>
                  </a:lnTo>
                  <a:lnTo>
                    <a:pt x="95524" y="0"/>
                  </a:lnTo>
                  <a:lnTo>
                    <a:pt x="63399" y="11469"/>
                  </a:lnTo>
                  <a:lnTo>
                    <a:pt x="48454" y="26384"/>
                  </a:lnTo>
                  <a:lnTo>
                    <a:pt x="21614" y="85073"/>
                  </a:lnTo>
                  <a:lnTo>
                    <a:pt x="15455" y="108231"/>
                  </a:lnTo>
                  <a:lnTo>
                    <a:pt x="14621" y="170756"/>
                  </a:lnTo>
                  <a:lnTo>
                    <a:pt x="25375" y="228254"/>
                  </a:lnTo>
                  <a:lnTo>
                    <a:pt x="47170" y="272237"/>
                  </a:lnTo>
                  <a:lnTo>
                    <a:pt x="73700" y="3057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3377927-6327-4985-BFE1-3D89BDEABB3E}"/>
                </a:ext>
              </a:extLst>
            </p:cNvPr>
            <p:cNvSpPr/>
            <p:nvPr/>
          </p:nvSpPr>
          <p:spPr>
            <a:xfrm>
              <a:off x="5317106" y="5674358"/>
              <a:ext cx="526211" cy="657087"/>
            </a:xfrm>
            <a:custGeom>
              <a:avLst/>
              <a:gdLst/>
              <a:ahLst/>
              <a:cxnLst/>
              <a:rect l="0" t="0" r="0" b="0"/>
              <a:pathLst>
                <a:path w="526211" h="657087">
                  <a:moveTo>
                    <a:pt x="168241" y="320174"/>
                  </a:moveTo>
                  <a:lnTo>
                    <a:pt x="168241" y="297817"/>
                  </a:lnTo>
                  <a:lnTo>
                    <a:pt x="162003" y="280602"/>
                  </a:lnTo>
                  <a:lnTo>
                    <a:pt x="138933" y="250486"/>
                  </a:lnTo>
                  <a:lnTo>
                    <a:pt x="119341" y="242408"/>
                  </a:lnTo>
                  <a:lnTo>
                    <a:pt x="107565" y="240254"/>
                  </a:lnTo>
                  <a:lnTo>
                    <a:pt x="85122" y="244100"/>
                  </a:lnTo>
                  <a:lnTo>
                    <a:pt x="63449" y="254778"/>
                  </a:lnTo>
                  <a:lnTo>
                    <a:pt x="42118" y="271222"/>
                  </a:lnTo>
                  <a:lnTo>
                    <a:pt x="27178" y="293349"/>
                  </a:lnTo>
                  <a:lnTo>
                    <a:pt x="5299" y="352169"/>
                  </a:lnTo>
                  <a:lnTo>
                    <a:pt x="874" y="405176"/>
                  </a:lnTo>
                  <a:lnTo>
                    <a:pt x="0" y="466296"/>
                  </a:lnTo>
                  <a:lnTo>
                    <a:pt x="5438" y="506189"/>
                  </a:lnTo>
                  <a:lnTo>
                    <a:pt x="20048" y="534647"/>
                  </a:lnTo>
                  <a:lnTo>
                    <a:pt x="39194" y="557896"/>
                  </a:lnTo>
                  <a:lnTo>
                    <a:pt x="65274" y="574014"/>
                  </a:lnTo>
                  <a:lnTo>
                    <a:pt x="106407" y="580609"/>
                  </a:lnTo>
                  <a:lnTo>
                    <a:pt x="144461" y="576974"/>
                  </a:lnTo>
                  <a:lnTo>
                    <a:pt x="207802" y="542161"/>
                  </a:lnTo>
                  <a:lnTo>
                    <a:pt x="229107" y="525290"/>
                  </a:lnTo>
                  <a:lnTo>
                    <a:pt x="274840" y="468472"/>
                  </a:lnTo>
                  <a:lnTo>
                    <a:pt x="314730" y="417231"/>
                  </a:lnTo>
                  <a:lnTo>
                    <a:pt x="346353" y="358930"/>
                  </a:lnTo>
                  <a:lnTo>
                    <a:pt x="364905" y="308650"/>
                  </a:lnTo>
                  <a:lnTo>
                    <a:pt x="377810" y="256708"/>
                  </a:lnTo>
                  <a:lnTo>
                    <a:pt x="385923" y="204273"/>
                  </a:lnTo>
                  <a:lnTo>
                    <a:pt x="388327" y="151692"/>
                  </a:lnTo>
                  <a:lnTo>
                    <a:pt x="389040" y="102187"/>
                  </a:lnTo>
                  <a:lnTo>
                    <a:pt x="389251" y="54764"/>
                  </a:lnTo>
                  <a:lnTo>
                    <a:pt x="386961" y="24399"/>
                  </a:lnTo>
                  <a:lnTo>
                    <a:pt x="378144" y="3105"/>
                  </a:lnTo>
                  <a:lnTo>
                    <a:pt x="373687" y="0"/>
                  </a:lnTo>
                  <a:lnTo>
                    <a:pt x="369546" y="1440"/>
                  </a:lnTo>
                  <a:lnTo>
                    <a:pt x="365615" y="5909"/>
                  </a:lnTo>
                  <a:lnTo>
                    <a:pt x="359307" y="62345"/>
                  </a:lnTo>
                  <a:lnTo>
                    <a:pt x="357045" y="113669"/>
                  </a:lnTo>
                  <a:lnTo>
                    <a:pt x="350655" y="167091"/>
                  </a:lnTo>
                  <a:lnTo>
                    <a:pt x="348242" y="228022"/>
                  </a:lnTo>
                  <a:lnTo>
                    <a:pt x="347677" y="273758"/>
                  </a:lnTo>
                  <a:lnTo>
                    <a:pt x="344307" y="318261"/>
                  </a:lnTo>
                  <a:lnTo>
                    <a:pt x="338952" y="379659"/>
                  </a:lnTo>
                  <a:lnTo>
                    <a:pt x="334246" y="434895"/>
                  </a:lnTo>
                  <a:lnTo>
                    <a:pt x="328562" y="488307"/>
                  </a:lnTo>
                  <a:lnTo>
                    <a:pt x="321052" y="547578"/>
                  </a:lnTo>
                  <a:lnTo>
                    <a:pt x="319248" y="551325"/>
                  </a:lnTo>
                  <a:lnTo>
                    <a:pt x="318046" y="549144"/>
                  </a:lnTo>
                  <a:lnTo>
                    <a:pt x="317880" y="535412"/>
                  </a:lnTo>
                  <a:lnTo>
                    <a:pt x="330435" y="482269"/>
                  </a:lnTo>
                  <a:lnTo>
                    <a:pt x="345036" y="437980"/>
                  </a:lnTo>
                  <a:lnTo>
                    <a:pt x="382745" y="382441"/>
                  </a:lnTo>
                  <a:lnTo>
                    <a:pt x="413600" y="344172"/>
                  </a:lnTo>
                  <a:lnTo>
                    <a:pt x="423061" y="336172"/>
                  </a:lnTo>
                  <a:lnTo>
                    <a:pt x="446051" y="327284"/>
                  </a:lnTo>
                  <a:lnTo>
                    <a:pt x="458733" y="324914"/>
                  </a:lnTo>
                  <a:lnTo>
                    <a:pt x="479063" y="328521"/>
                  </a:lnTo>
                  <a:lnTo>
                    <a:pt x="487760" y="332757"/>
                  </a:lnTo>
                  <a:lnTo>
                    <a:pt x="492388" y="340261"/>
                  </a:lnTo>
                  <a:lnTo>
                    <a:pt x="500151" y="393514"/>
                  </a:lnTo>
                  <a:lnTo>
                    <a:pt x="505335" y="444322"/>
                  </a:lnTo>
                  <a:lnTo>
                    <a:pt x="513292" y="499418"/>
                  </a:lnTo>
                  <a:lnTo>
                    <a:pt x="520799" y="560951"/>
                  </a:lnTo>
                  <a:lnTo>
                    <a:pt x="525141" y="618685"/>
                  </a:lnTo>
                  <a:lnTo>
                    <a:pt x="526210" y="65708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F71C95-94EA-4EF2-9337-581B7204D12F}"/>
                </a:ext>
              </a:extLst>
            </p:cNvPr>
            <p:cNvSpPr/>
            <p:nvPr/>
          </p:nvSpPr>
          <p:spPr>
            <a:xfrm>
              <a:off x="5908082" y="5981158"/>
              <a:ext cx="303733" cy="327667"/>
            </a:xfrm>
            <a:custGeom>
              <a:avLst/>
              <a:gdLst/>
              <a:ahLst/>
              <a:cxnLst/>
              <a:rect l="0" t="0" r="0" b="0"/>
              <a:pathLst>
                <a:path w="303733" h="327667">
                  <a:moveTo>
                    <a:pt x="208975" y="150244"/>
                  </a:moveTo>
                  <a:lnTo>
                    <a:pt x="215042" y="116623"/>
                  </a:lnTo>
                  <a:lnTo>
                    <a:pt x="208953" y="78411"/>
                  </a:lnTo>
                  <a:lnTo>
                    <a:pt x="198827" y="51248"/>
                  </a:lnTo>
                  <a:lnTo>
                    <a:pt x="183408" y="29817"/>
                  </a:lnTo>
                  <a:lnTo>
                    <a:pt x="164856" y="13663"/>
                  </a:lnTo>
                  <a:lnTo>
                    <a:pt x="144913" y="2584"/>
                  </a:lnTo>
                  <a:lnTo>
                    <a:pt x="121231" y="0"/>
                  </a:lnTo>
                  <a:lnTo>
                    <a:pt x="96279" y="3920"/>
                  </a:lnTo>
                  <a:lnTo>
                    <a:pt x="63670" y="19282"/>
                  </a:lnTo>
                  <a:lnTo>
                    <a:pt x="46519" y="31988"/>
                  </a:lnTo>
                  <a:lnTo>
                    <a:pt x="29299" y="57884"/>
                  </a:lnTo>
                  <a:lnTo>
                    <a:pt x="9305" y="111565"/>
                  </a:lnTo>
                  <a:lnTo>
                    <a:pt x="558" y="170550"/>
                  </a:lnTo>
                  <a:lnTo>
                    <a:pt x="0" y="228951"/>
                  </a:lnTo>
                  <a:lnTo>
                    <a:pt x="8106" y="264422"/>
                  </a:lnTo>
                  <a:lnTo>
                    <a:pt x="18705" y="286388"/>
                  </a:lnTo>
                  <a:lnTo>
                    <a:pt x="27147" y="293649"/>
                  </a:lnTo>
                  <a:lnTo>
                    <a:pt x="49004" y="301717"/>
                  </a:lnTo>
                  <a:lnTo>
                    <a:pt x="59044" y="301529"/>
                  </a:lnTo>
                  <a:lnTo>
                    <a:pt x="76438" y="295081"/>
                  </a:lnTo>
                  <a:lnTo>
                    <a:pt x="113905" y="270708"/>
                  </a:lnTo>
                  <a:lnTo>
                    <a:pt x="152320" y="223169"/>
                  </a:lnTo>
                  <a:lnTo>
                    <a:pt x="185828" y="160705"/>
                  </a:lnTo>
                  <a:lnTo>
                    <a:pt x="200297" y="129167"/>
                  </a:lnTo>
                  <a:lnTo>
                    <a:pt x="203190" y="126835"/>
                  </a:lnTo>
                  <a:lnTo>
                    <a:pt x="205119" y="129958"/>
                  </a:lnTo>
                  <a:lnTo>
                    <a:pt x="211756" y="191155"/>
                  </a:lnTo>
                  <a:lnTo>
                    <a:pt x="217974" y="245413"/>
                  </a:lnTo>
                  <a:lnTo>
                    <a:pt x="230755" y="306840"/>
                  </a:lnTo>
                  <a:lnTo>
                    <a:pt x="234023" y="317812"/>
                  </a:lnTo>
                  <a:lnTo>
                    <a:pt x="240883" y="323957"/>
                  </a:lnTo>
                  <a:lnTo>
                    <a:pt x="250134" y="326884"/>
                  </a:lnTo>
                  <a:lnTo>
                    <a:pt x="260981" y="327666"/>
                  </a:lnTo>
                  <a:lnTo>
                    <a:pt x="270552" y="323507"/>
                  </a:lnTo>
                  <a:lnTo>
                    <a:pt x="287425" y="306409"/>
                  </a:lnTo>
                  <a:lnTo>
                    <a:pt x="296485" y="289451"/>
                  </a:lnTo>
                  <a:lnTo>
                    <a:pt x="303732" y="2660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AA4343E-F749-466E-ACCC-F9F02479105F}"/>
                </a:ext>
              </a:extLst>
            </p:cNvPr>
            <p:cNvSpPr/>
            <p:nvPr/>
          </p:nvSpPr>
          <p:spPr>
            <a:xfrm>
              <a:off x="6248184" y="5909514"/>
              <a:ext cx="173373" cy="390345"/>
            </a:xfrm>
            <a:custGeom>
              <a:avLst/>
              <a:gdLst/>
              <a:ahLst/>
              <a:cxnLst/>
              <a:rect l="0" t="0" r="0" b="0"/>
              <a:pathLst>
                <a:path w="173373" h="390345">
                  <a:moveTo>
                    <a:pt x="37329" y="85018"/>
                  </a:moveTo>
                  <a:lnTo>
                    <a:pt x="25876" y="139162"/>
                  </a:lnTo>
                  <a:lnTo>
                    <a:pt x="18169" y="199698"/>
                  </a:lnTo>
                  <a:lnTo>
                    <a:pt x="9411" y="252340"/>
                  </a:lnTo>
                  <a:lnTo>
                    <a:pt x="637" y="314878"/>
                  </a:lnTo>
                  <a:lnTo>
                    <a:pt x="0" y="317807"/>
                  </a:lnTo>
                  <a:lnTo>
                    <a:pt x="4262" y="285766"/>
                  </a:lnTo>
                  <a:lnTo>
                    <a:pt x="11040" y="229047"/>
                  </a:lnTo>
                  <a:lnTo>
                    <a:pt x="24814" y="178848"/>
                  </a:lnTo>
                  <a:lnTo>
                    <a:pt x="48851" y="121274"/>
                  </a:lnTo>
                  <a:lnTo>
                    <a:pt x="74679" y="64576"/>
                  </a:lnTo>
                  <a:lnTo>
                    <a:pt x="92844" y="25087"/>
                  </a:lnTo>
                  <a:lnTo>
                    <a:pt x="106456" y="10419"/>
                  </a:lnTo>
                  <a:lnTo>
                    <a:pt x="124205" y="0"/>
                  </a:lnTo>
                  <a:lnTo>
                    <a:pt x="132681" y="263"/>
                  </a:lnTo>
                  <a:lnTo>
                    <a:pt x="140671" y="3948"/>
                  </a:lnTo>
                  <a:lnTo>
                    <a:pt x="148338" y="9914"/>
                  </a:lnTo>
                  <a:lnTo>
                    <a:pt x="156856" y="29022"/>
                  </a:lnTo>
                  <a:lnTo>
                    <a:pt x="170010" y="85746"/>
                  </a:lnTo>
                  <a:lnTo>
                    <a:pt x="173372" y="138498"/>
                  </a:lnTo>
                  <a:lnTo>
                    <a:pt x="170834" y="176902"/>
                  </a:lnTo>
                  <a:lnTo>
                    <a:pt x="165086" y="232499"/>
                  </a:lnTo>
                  <a:lnTo>
                    <a:pt x="155545" y="290232"/>
                  </a:lnTo>
                  <a:lnTo>
                    <a:pt x="144548" y="353114"/>
                  </a:lnTo>
                  <a:lnTo>
                    <a:pt x="142614" y="39034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0DCFE37-18DC-462A-AA3F-74712BAC836C}"/>
                </a:ext>
              </a:extLst>
            </p:cNvPr>
            <p:cNvSpPr/>
            <p:nvPr/>
          </p:nvSpPr>
          <p:spPr>
            <a:xfrm>
              <a:off x="6554616" y="5886842"/>
              <a:ext cx="545774" cy="792612"/>
            </a:xfrm>
            <a:custGeom>
              <a:avLst/>
              <a:gdLst/>
              <a:ahLst/>
              <a:cxnLst/>
              <a:rect l="0" t="0" r="0" b="0"/>
              <a:pathLst>
                <a:path w="545774" h="792612">
                  <a:moveTo>
                    <a:pt x="173094" y="139275"/>
                  </a:moveTo>
                  <a:lnTo>
                    <a:pt x="181427" y="101798"/>
                  </a:lnTo>
                  <a:lnTo>
                    <a:pt x="179852" y="66949"/>
                  </a:lnTo>
                  <a:lnTo>
                    <a:pt x="173759" y="45129"/>
                  </a:lnTo>
                  <a:lnTo>
                    <a:pt x="163251" y="23733"/>
                  </a:lnTo>
                  <a:lnTo>
                    <a:pt x="147662" y="8764"/>
                  </a:lnTo>
                  <a:lnTo>
                    <a:pt x="138592" y="3135"/>
                  </a:lnTo>
                  <a:lnTo>
                    <a:pt x="116036" y="0"/>
                  </a:lnTo>
                  <a:lnTo>
                    <a:pt x="92753" y="3676"/>
                  </a:lnTo>
                  <a:lnTo>
                    <a:pt x="66490" y="18899"/>
                  </a:lnTo>
                  <a:lnTo>
                    <a:pt x="51235" y="31572"/>
                  </a:lnTo>
                  <a:lnTo>
                    <a:pt x="35083" y="57450"/>
                  </a:lnTo>
                  <a:lnTo>
                    <a:pt x="11865" y="118430"/>
                  </a:lnTo>
                  <a:lnTo>
                    <a:pt x="0" y="174845"/>
                  </a:lnTo>
                  <a:lnTo>
                    <a:pt x="6494" y="225330"/>
                  </a:lnTo>
                  <a:lnTo>
                    <a:pt x="13652" y="250052"/>
                  </a:lnTo>
                  <a:lnTo>
                    <a:pt x="24632" y="268838"/>
                  </a:lnTo>
                  <a:lnTo>
                    <a:pt x="40431" y="281867"/>
                  </a:lnTo>
                  <a:lnTo>
                    <a:pt x="49557" y="286978"/>
                  </a:lnTo>
                  <a:lnTo>
                    <a:pt x="72175" y="289540"/>
                  </a:lnTo>
                  <a:lnTo>
                    <a:pt x="95486" y="285608"/>
                  </a:lnTo>
                  <a:lnTo>
                    <a:pt x="121763" y="270241"/>
                  </a:lnTo>
                  <a:lnTo>
                    <a:pt x="151603" y="240968"/>
                  </a:lnTo>
                  <a:lnTo>
                    <a:pt x="164713" y="220737"/>
                  </a:lnTo>
                  <a:lnTo>
                    <a:pt x="192080" y="161586"/>
                  </a:lnTo>
                  <a:lnTo>
                    <a:pt x="206140" y="99522"/>
                  </a:lnTo>
                  <a:lnTo>
                    <a:pt x="209163" y="88207"/>
                  </a:lnTo>
                  <a:lnTo>
                    <a:pt x="211178" y="86512"/>
                  </a:lnTo>
                  <a:lnTo>
                    <a:pt x="214014" y="110903"/>
                  </a:lnTo>
                  <a:lnTo>
                    <a:pt x="211852" y="164780"/>
                  </a:lnTo>
                  <a:lnTo>
                    <a:pt x="206805" y="217413"/>
                  </a:lnTo>
                  <a:lnTo>
                    <a:pt x="202190" y="277460"/>
                  </a:lnTo>
                  <a:lnTo>
                    <a:pt x="193413" y="339707"/>
                  </a:lnTo>
                  <a:lnTo>
                    <a:pt x="183404" y="396364"/>
                  </a:lnTo>
                  <a:lnTo>
                    <a:pt x="173029" y="449027"/>
                  </a:lnTo>
                  <a:lnTo>
                    <a:pt x="162546" y="509084"/>
                  </a:lnTo>
                  <a:lnTo>
                    <a:pt x="152031" y="571333"/>
                  </a:lnTo>
                  <a:lnTo>
                    <a:pt x="141507" y="631111"/>
                  </a:lnTo>
                  <a:lnTo>
                    <a:pt x="130980" y="682748"/>
                  </a:lnTo>
                  <a:lnTo>
                    <a:pt x="117333" y="724564"/>
                  </a:lnTo>
                  <a:lnTo>
                    <a:pt x="91760" y="770134"/>
                  </a:lnTo>
                  <a:lnTo>
                    <a:pt x="74944" y="785425"/>
                  </a:lnTo>
                  <a:lnTo>
                    <a:pt x="65547" y="791140"/>
                  </a:lnTo>
                  <a:lnTo>
                    <a:pt x="55772" y="792611"/>
                  </a:lnTo>
                  <a:lnTo>
                    <a:pt x="35553" y="788006"/>
                  </a:lnTo>
                  <a:lnTo>
                    <a:pt x="28757" y="779992"/>
                  </a:lnTo>
                  <a:lnTo>
                    <a:pt x="21207" y="755491"/>
                  </a:lnTo>
                  <a:lnTo>
                    <a:pt x="22546" y="719991"/>
                  </a:lnTo>
                  <a:lnTo>
                    <a:pt x="34648" y="668149"/>
                  </a:lnTo>
                  <a:lnTo>
                    <a:pt x="61475" y="612848"/>
                  </a:lnTo>
                  <a:lnTo>
                    <a:pt x="94634" y="556865"/>
                  </a:lnTo>
                  <a:lnTo>
                    <a:pt x="124883" y="517557"/>
                  </a:lnTo>
                  <a:lnTo>
                    <a:pt x="186077" y="462701"/>
                  </a:lnTo>
                  <a:lnTo>
                    <a:pt x="243889" y="413681"/>
                  </a:lnTo>
                  <a:lnTo>
                    <a:pt x="298317" y="369604"/>
                  </a:lnTo>
                  <a:lnTo>
                    <a:pt x="352551" y="328532"/>
                  </a:lnTo>
                  <a:lnTo>
                    <a:pt x="408324" y="286624"/>
                  </a:lnTo>
                  <a:lnTo>
                    <a:pt x="466980" y="230906"/>
                  </a:lnTo>
                  <a:lnTo>
                    <a:pt x="504237" y="177262"/>
                  </a:lnTo>
                  <a:lnTo>
                    <a:pt x="529841" y="119061"/>
                  </a:lnTo>
                  <a:lnTo>
                    <a:pt x="544860" y="76271"/>
                  </a:lnTo>
                  <a:lnTo>
                    <a:pt x="545773" y="55121"/>
                  </a:lnTo>
                  <a:lnTo>
                    <a:pt x="544379" y="44568"/>
                  </a:lnTo>
                  <a:lnTo>
                    <a:pt x="533472" y="26603"/>
                  </a:lnTo>
                  <a:lnTo>
                    <a:pt x="525650" y="18537"/>
                  </a:lnTo>
                  <a:lnTo>
                    <a:pt x="504480" y="9575"/>
                  </a:lnTo>
                  <a:lnTo>
                    <a:pt x="492284" y="7184"/>
                  </a:lnTo>
                  <a:lnTo>
                    <a:pt x="481813" y="7932"/>
                  </a:lnTo>
                  <a:lnTo>
                    <a:pt x="463941" y="14999"/>
                  </a:lnTo>
                  <a:lnTo>
                    <a:pt x="440724" y="32132"/>
                  </a:lnTo>
                  <a:lnTo>
                    <a:pt x="429301" y="51492"/>
                  </a:lnTo>
                  <a:lnTo>
                    <a:pt x="412436" y="107638"/>
                  </a:lnTo>
                  <a:lnTo>
                    <a:pt x="407007" y="163436"/>
                  </a:lnTo>
                  <a:lnTo>
                    <a:pt x="412408" y="223467"/>
                  </a:lnTo>
                  <a:lnTo>
                    <a:pt x="415577" y="279255"/>
                  </a:lnTo>
                  <a:lnTo>
                    <a:pt x="423405" y="339068"/>
                  </a:lnTo>
                  <a:lnTo>
                    <a:pt x="433134" y="392016"/>
                  </a:lnTo>
                  <a:lnTo>
                    <a:pt x="446835" y="4446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709D2A8-F0AB-4AF4-935B-3A8B8406C81D}"/>
              </a:ext>
            </a:extLst>
          </p:cNvPr>
          <p:cNvGrpSpPr/>
          <p:nvPr/>
        </p:nvGrpSpPr>
        <p:grpSpPr>
          <a:xfrm>
            <a:off x="126342" y="1312090"/>
            <a:ext cx="544638" cy="3555894"/>
            <a:chOff x="126342" y="1312090"/>
            <a:chExt cx="544638" cy="3555894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20778D1-BA8C-44FB-BF3D-3B46F03D101A}"/>
                </a:ext>
              </a:extLst>
            </p:cNvPr>
            <p:cNvSpPr/>
            <p:nvPr/>
          </p:nvSpPr>
          <p:spPr>
            <a:xfrm>
              <a:off x="297502" y="1312090"/>
              <a:ext cx="373478" cy="260474"/>
            </a:xfrm>
            <a:custGeom>
              <a:avLst/>
              <a:gdLst/>
              <a:ahLst/>
              <a:cxnLst/>
              <a:rect l="0" t="0" r="0" b="0"/>
              <a:pathLst>
                <a:path w="373478" h="260474">
                  <a:moveTo>
                    <a:pt x="302622" y="228887"/>
                  </a:moveTo>
                  <a:lnTo>
                    <a:pt x="324979" y="228887"/>
                  </a:lnTo>
                  <a:lnTo>
                    <a:pt x="342194" y="222648"/>
                  </a:lnTo>
                  <a:lnTo>
                    <a:pt x="350061" y="217709"/>
                  </a:lnTo>
                  <a:lnTo>
                    <a:pt x="361921" y="202862"/>
                  </a:lnTo>
                  <a:lnTo>
                    <a:pt x="369921" y="183395"/>
                  </a:lnTo>
                  <a:lnTo>
                    <a:pt x="373477" y="159146"/>
                  </a:lnTo>
                  <a:lnTo>
                    <a:pt x="368818" y="135890"/>
                  </a:lnTo>
                  <a:lnTo>
                    <a:pt x="353042" y="106186"/>
                  </a:lnTo>
                  <a:lnTo>
                    <a:pt x="317537" y="60694"/>
                  </a:lnTo>
                  <a:lnTo>
                    <a:pt x="257755" y="16309"/>
                  </a:lnTo>
                  <a:lnTo>
                    <a:pt x="238228" y="6506"/>
                  </a:lnTo>
                  <a:lnTo>
                    <a:pt x="196325" y="0"/>
                  </a:lnTo>
                  <a:lnTo>
                    <a:pt x="158043" y="3661"/>
                  </a:lnTo>
                  <a:lnTo>
                    <a:pt x="107601" y="23784"/>
                  </a:lnTo>
                  <a:lnTo>
                    <a:pt x="50438" y="71074"/>
                  </a:lnTo>
                  <a:lnTo>
                    <a:pt x="29029" y="98290"/>
                  </a:lnTo>
                  <a:lnTo>
                    <a:pt x="6424" y="143819"/>
                  </a:lnTo>
                  <a:lnTo>
                    <a:pt x="0" y="181585"/>
                  </a:lnTo>
                  <a:lnTo>
                    <a:pt x="3686" y="216822"/>
                  </a:lnTo>
                  <a:lnTo>
                    <a:pt x="12224" y="235613"/>
                  </a:lnTo>
                  <a:lnTo>
                    <a:pt x="22648" y="249424"/>
                  </a:lnTo>
                  <a:lnTo>
                    <a:pt x="39410" y="26047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8023F65-BFD8-4CAD-A3A5-BDF562A11D2E}"/>
                </a:ext>
              </a:extLst>
            </p:cNvPr>
            <p:cNvSpPr/>
            <p:nvPr/>
          </p:nvSpPr>
          <p:spPr>
            <a:xfrm>
              <a:off x="332688" y="1590766"/>
              <a:ext cx="141470" cy="160782"/>
            </a:xfrm>
            <a:custGeom>
              <a:avLst/>
              <a:gdLst/>
              <a:ahLst/>
              <a:cxnLst/>
              <a:rect l="0" t="0" r="0" b="0"/>
              <a:pathLst>
                <a:path w="141470" h="160782">
                  <a:moveTo>
                    <a:pt x="46338" y="2854"/>
                  </a:moveTo>
                  <a:lnTo>
                    <a:pt x="54671" y="40332"/>
                  </a:lnTo>
                  <a:lnTo>
                    <a:pt x="58230" y="63964"/>
                  </a:lnTo>
                  <a:lnTo>
                    <a:pt x="73388" y="95830"/>
                  </a:lnTo>
                  <a:lnTo>
                    <a:pt x="86046" y="112807"/>
                  </a:lnTo>
                  <a:lnTo>
                    <a:pt x="93867" y="117100"/>
                  </a:lnTo>
                  <a:lnTo>
                    <a:pt x="111916" y="118750"/>
                  </a:lnTo>
                  <a:lnTo>
                    <a:pt x="128516" y="112465"/>
                  </a:lnTo>
                  <a:lnTo>
                    <a:pt x="136218" y="107513"/>
                  </a:lnTo>
                  <a:lnTo>
                    <a:pt x="140183" y="99533"/>
                  </a:lnTo>
                  <a:lnTo>
                    <a:pt x="141469" y="78188"/>
                  </a:lnTo>
                  <a:lnTo>
                    <a:pt x="130027" y="45452"/>
                  </a:lnTo>
                  <a:lnTo>
                    <a:pt x="111819" y="19115"/>
                  </a:lnTo>
                  <a:lnTo>
                    <a:pt x="92208" y="6961"/>
                  </a:lnTo>
                  <a:lnTo>
                    <a:pt x="69064" y="0"/>
                  </a:lnTo>
                  <a:lnTo>
                    <a:pt x="47080" y="806"/>
                  </a:lnTo>
                  <a:lnTo>
                    <a:pt x="14972" y="13426"/>
                  </a:lnTo>
                  <a:lnTo>
                    <a:pt x="7880" y="22770"/>
                  </a:lnTo>
                  <a:lnTo>
                    <a:pt x="0" y="48750"/>
                  </a:lnTo>
                  <a:lnTo>
                    <a:pt x="3346" y="110749"/>
                  </a:lnTo>
                  <a:lnTo>
                    <a:pt x="14752" y="1607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86B43BA-4ECE-4092-A1D1-E51623C99334}"/>
                </a:ext>
              </a:extLst>
            </p:cNvPr>
            <p:cNvSpPr/>
            <p:nvPr/>
          </p:nvSpPr>
          <p:spPr>
            <a:xfrm>
              <a:off x="126342" y="1884117"/>
              <a:ext cx="350704" cy="173357"/>
            </a:xfrm>
            <a:custGeom>
              <a:avLst/>
              <a:gdLst/>
              <a:ahLst/>
              <a:cxnLst/>
              <a:rect l="0" t="0" r="0" b="0"/>
              <a:pathLst>
                <a:path w="350704" h="173357">
                  <a:moveTo>
                    <a:pt x="315855" y="162228"/>
                  </a:moveTo>
                  <a:lnTo>
                    <a:pt x="332623" y="156639"/>
                  </a:lnTo>
                  <a:lnTo>
                    <a:pt x="343974" y="144536"/>
                  </a:lnTo>
                  <a:lnTo>
                    <a:pt x="348639" y="136396"/>
                  </a:lnTo>
                  <a:lnTo>
                    <a:pt x="350703" y="117992"/>
                  </a:lnTo>
                  <a:lnTo>
                    <a:pt x="342496" y="77581"/>
                  </a:lnTo>
                  <a:lnTo>
                    <a:pt x="308094" y="14792"/>
                  </a:lnTo>
                  <a:lnTo>
                    <a:pt x="298982" y="7786"/>
                  </a:lnTo>
                  <a:lnTo>
                    <a:pt x="276381" y="0"/>
                  </a:lnTo>
                  <a:lnTo>
                    <a:pt x="266142" y="264"/>
                  </a:lnTo>
                  <a:lnTo>
                    <a:pt x="248527" y="6796"/>
                  </a:lnTo>
                  <a:lnTo>
                    <a:pt x="225456" y="29217"/>
                  </a:lnTo>
                  <a:lnTo>
                    <a:pt x="201077" y="78508"/>
                  </a:lnTo>
                  <a:lnTo>
                    <a:pt x="195823" y="99283"/>
                  </a:lnTo>
                  <a:lnTo>
                    <a:pt x="197386" y="120215"/>
                  </a:lnTo>
                  <a:lnTo>
                    <a:pt x="205101" y="138096"/>
                  </a:lnTo>
                  <a:lnTo>
                    <a:pt x="217498" y="153843"/>
                  </a:lnTo>
                  <a:lnTo>
                    <a:pt x="234706" y="168640"/>
                  </a:lnTo>
                  <a:lnTo>
                    <a:pt x="244208" y="172352"/>
                  </a:lnTo>
                  <a:lnTo>
                    <a:pt x="264125" y="173356"/>
                  </a:lnTo>
                  <a:lnTo>
                    <a:pt x="268500" y="170817"/>
                  </a:lnTo>
                  <a:lnTo>
                    <a:pt x="269077" y="166784"/>
                  </a:lnTo>
                  <a:lnTo>
                    <a:pt x="267122" y="161756"/>
                  </a:lnTo>
                  <a:lnTo>
                    <a:pt x="261140" y="158404"/>
                  </a:lnTo>
                  <a:lnTo>
                    <a:pt x="199350" y="152583"/>
                  </a:lnTo>
                  <a:lnTo>
                    <a:pt x="140937" y="151874"/>
                  </a:lnTo>
                  <a:lnTo>
                    <a:pt x="84338" y="151734"/>
                  </a:lnTo>
                  <a:lnTo>
                    <a:pt x="33687" y="157296"/>
                  </a:lnTo>
                  <a:lnTo>
                    <a:pt x="0" y="1727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57B2F62-2CBF-4E92-A348-CC14CB7EB2C1}"/>
                </a:ext>
              </a:extLst>
            </p:cNvPr>
            <p:cNvSpPr/>
            <p:nvPr/>
          </p:nvSpPr>
          <p:spPr>
            <a:xfrm>
              <a:off x="300159" y="2110359"/>
              <a:ext cx="173624" cy="142167"/>
            </a:xfrm>
            <a:custGeom>
              <a:avLst/>
              <a:gdLst/>
              <a:ahLst/>
              <a:cxnLst/>
              <a:rect l="0" t="0" r="0" b="0"/>
              <a:pathLst>
                <a:path w="173624" h="142167">
                  <a:moveTo>
                    <a:pt x="173623" y="20214"/>
                  </a:moveTo>
                  <a:lnTo>
                    <a:pt x="111343" y="3426"/>
                  </a:lnTo>
                  <a:lnTo>
                    <a:pt x="57293" y="0"/>
                  </a:lnTo>
                  <a:lnTo>
                    <a:pt x="31844" y="1872"/>
                  </a:lnTo>
                  <a:lnTo>
                    <a:pt x="12734" y="10502"/>
                  </a:lnTo>
                  <a:lnTo>
                    <a:pt x="6702" y="18419"/>
                  </a:lnTo>
                  <a:lnTo>
                    <a:pt x="0" y="39693"/>
                  </a:lnTo>
                  <a:lnTo>
                    <a:pt x="3261" y="61627"/>
                  </a:lnTo>
                  <a:lnTo>
                    <a:pt x="18251" y="90587"/>
                  </a:lnTo>
                  <a:lnTo>
                    <a:pt x="32039" y="105303"/>
                  </a:lnTo>
                  <a:lnTo>
                    <a:pt x="89906" y="131977"/>
                  </a:lnTo>
                  <a:lnTo>
                    <a:pt x="121132" y="140547"/>
                  </a:lnTo>
                  <a:lnTo>
                    <a:pt x="142105" y="138816"/>
                  </a:lnTo>
                  <a:lnTo>
                    <a:pt x="145592" y="136717"/>
                  </a:lnTo>
                  <a:lnTo>
                    <a:pt x="144407" y="134147"/>
                  </a:lnTo>
                  <a:lnTo>
                    <a:pt x="140108" y="131264"/>
                  </a:lnTo>
                  <a:lnTo>
                    <a:pt x="106111" y="127207"/>
                  </a:lnTo>
                  <a:lnTo>
                    <a:pt x="44977" y="134057"/>
                  </a:lnTo>
                  <a:lnTo>
                    <a:pt x="21691" y="136322"/>
                  </a:lnTo>
                  <a:lnTo>
                    <a:pt x="6242" y="1421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DD75CEE-2AA0-4058-AC82-7225D6C308F3}"/>
                </a:ext>
              </a:extLst>
            </p:cNvPr>
            <p:cNvSpPr/>
            <p:nvPr/>
          </p:nvSpPr>
          <p:spPr>
            <a:xfrm>
              <a:off x="347440" y="2301893"/>
              <a:ext cx="149782" cy="134008"/>
            </a:xfrm>
            <a:custGeom>
              <a:avLst/>
              <a:gdLst/>
              <a:ahLst/>
              <a:cxnLst/>
              <a:rect l="0" t="0" r="0" b="0"/>
              <a:pathLst>
                <a:path w="149782" h="134008">
                  <a:moveTo>
                    <a:pt x="63171" y="7665"/>
                  </a:moveTo>
                  <a:lnTo>
                    <a:pt x="71505" y="45143"/>
                  </a:lnTo>
                  <a:lnTo>
                    <a:pt x="75064" y="68775"/>
                  </a:lnTo>
                  <a:lnTo>
                    <a:pt x="90222" y="100641"/>
                  </a:lnTo>
                  <a:lnTo>
                    <a:pt x="102880" y="117618"/>
                  </a:lnTo>
                  <a:lnTo>
                    <a:pt x="110701" y="121911"/>
                  </a:lnTo>
                  <a:lnTo>
                    <a:pt x="128749" y="123561"/>
                  </a:lnTo>
                  <a:lnTo>
                    <a:pt x="136136" y="120024"/>
                  </a:lnTo>
                  <a:lnTo>
                    <a:pt x="147463" y="106735"/>
                  </a:lnTo>
                  <a:lnTo>
                    <a:pt x="149781" y="98278"/>
                  </a:lnTo>
                  <a:lnTo>
                    <a:pt x="147455" y="69608"/>
                  </a:lnTo>
                  <a:lnTo>
                    <a:pt x="138187" y="40056"/>
                  </a:lnTo>
                  <a:lnTo>
                    <a:pt x="127317" y="23621"/>
                  </a:lnTo>
                  <a:lnTo>
                    <a:pt x="111568" y="11637"/>
                  </a:lnTo>
                  <a:lnTo>
                    <a:pt x="91700" y="3581"/>
                  </a:lnTo>
                  <a:lnTo>
                    <a:pt x="67272" y="0"/>
                  </a:lnTo>
                  <a:lnTo>
                    <a:pt x="47056" y="4648"/>
                  </a:lnTo>
                  <a:lnTo>
                    <a:pt x="38390" y="9163"/>
                  </a:lnTo>
                  <a:lnTo>
                    <a:pt x="25641" y="23539"/>
                  </a:lnTo>
                  <a:lnTo>
                    <a:pt x="7925" y="66952"/>
                  </a:lnTo>
                  <a:lnTo>
                    <a:pt x="1044" y="121941"/>
                  </a:lnTo>
                  <a:lnTo>
                    <a:pt x="0" y="1340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D3E8F98-B58B-4B24-B8D1-24F46B6A4287}"/>
                </a:ext>
              </a:extLst>
            </p:cNvPr>
            <p:cNvSpPr/>
            <p:nvPr/>
          </p:nvSpPr>
          <p:spPr>
            <a:xfrm>
              <a:off x="188976" y="2583299"/>
              <a:ext cx="316393" cy="157313"/>
            </a:xfrm>
            <a:custGeom>
              <a:avLst/>
              <a:gdLst/>
              <a:ahLst/>
              <a:cxnLst/>
              <a:rect l="0" t="0" r="0" b="0"/>
              <a:pathLst>
                <a:path w="316393" h="157313">
                  <a:moveTo>
                    <a:pt x="316392" y="105285"/>
                  </a:moveTo>
                  <a:lnTo>
                    <a:pt x="262517" y="123243"/>
                  </a:lnTo>
                  <a:lnTo>
                    <a:pt x="200470" y="143925"/>
                  </a:lnTo>
                  <a:lnTo>
                    <a:pt x="152204" y="154815"/>
                  </a:lnTo>
                  <a:lnTo>
                    <a:pt x="92627" y="157312"/>
                  </a:lnTo>
                  <a:lnTo>
                    <a:pt x="55509" y="152156"/>
                  </a:lnTo>
                  <a:lnTo>
                    <a:pt x="27873" y="137630"/>
                  </a:lnTo>
                  <a:lnTo>
                    <a:pt x="4867" y="112919"/>
                  </a:lnTo>
                  <a:lnTo>
                    <a:pt x="1084" y="102185"/>
                  </a:lnTo>
                  <a:lnTo>
                    <a:pt x="0" y="77780"/>
                  </a:lnTo>
                  <a:lnTo>
                    <a:pt x="5967" y="43323"/>
                  </a:lnTo>
                  <a:lnTo>
                    <a:pt x="18158" y="24714"/>
                  </a:lnTo>
                  <a:lnTo>
                    <a:pt x="34105" y="10984"/>
                  </a:lnTo>
                  <a:lnTo>
                    <a:pt x="6370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E97D19F-886D-49E8-BF67-DBD4E4960F88}"/>
                </a:ext>
              </a:extLst>
            </p:cNvPr>
            <p:cNvSpPr/>
            <p:nvPr/>
          </p:nvSpPr>
          <p:spPr>
            <a:xfrm>
              <a:off x="600124" y="2682518"/>
              <a:ext cx="42115" cy="6067"/>
            </a:xfrm>
            <a:custGeom>
              <a:avLst/>
              <a:gdLst/>
              <a:ahLst/>
              <a:cxnLst/>
              <a:rect l="0" t="0" r="0" b="0"/>
              <a:pathLst>
                <a:path w="42115" h="6067">
                  <a:moveTo>
                    <a:pt x="42114" y="6066"/>
                  </a:moveTo>
                  <a:lnTo>
                    <a:pt x="25347" y="476"/>
                  </a:lnTo>
                  <a:lnTo>
                    <a:pt x="19238" y="0"/>
                  </a:lnTo>
                  <a:lnTo>
                    <a:pt x="0" y="60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CB55384-484F-48EA-8B17-75E41ADD2FB9}"/>
                </a:ext>
              </a:extLst>
            </p:cNvPr>
            <p:cNvSpPr/>
            <p:nvPr/>
          </p:nvSpPr>
          <p:spPr>
            <a:xfrm>
              <a:off x="368497" y="2783340"/>
              <a:ext cx="174447" cy="159361"/>
            </a:xfrm>
            <a:custGeom>
              <a:avLst/>
              <a:gdLst/>
              <a:ahLst/>
              <a:cxnLst/>
              <a:rect l="0" t="0" r="0" b="0"/>
              <a:pathLst>
                <a:path w="174447" h="159361">
                  <a:moveTo>
                    <a:pt x="63171" y="0"/>
                  </a:moveTo>
                  <a:lnTo>
                    <a:pt x="81130" y="53875"/>
                  </a:lnTo>
                  <a:lnTo>
                    <a:pt x="98320" y="111036"/>
                  </a:lnTo>
                  <a:lnTo>
                    <a:pt x="114400" y="140394"/>
                  </a:lnTo>
                  <a:lnTo>
                    <a:pt x="130393" y="153255"/>
                  </a:lnTo>
                  <a:lnTo>
                    <a:pt x="139572" y="158322"/>
                  </a:lnTo>
                  <a:lnTo>
                    <a:pt x="148030" y="159360"/>
                  </a:lnTo>
                  <a:lnTo>
                    <a:pt x="163667" y="154275"/>
                  </a:lnTo>
                  <a:lnTo>
                    <a:pt x="168773" y="146134"/>
                  </a:lnTo>
                  <a:lnTo>
                    <a:pt x="174446" y="121490"/>
                  </a:lnTo>
                  <a:lnTo>
                    <a:pt x="172051" y="85910"/>
                  </a:lnTo>
                  <a:lnTo>
                    <a:pt x="158343" y="53141"/>
                  </a:lnTo>
                  <a:lnTo>
                    <a:pt x="139464" y="26794"/>
                  </a:lnTo>
                  <a:lnTo>
                    <a:pt x="113463" y="9759"/>
                  </a:lnTo>
                  <a:lnTo>
                    <a:pt x="77942" y="2891"/>
                  </a:lnTo>
                  <a:lnTo>
                    <a:pt x="57648" y="7524"/>
                  </a:lnTo>
                  <a:lnTo>
                    <a:pt x="40829" y="18552"/>
                  </a:lnTo>
                  <a:lnTo>
                    <a:pt x="19377" y="44491"/>
                  </a:lnTo>
                  <a:lnTo>
                    <a:pt x="9392" y="64227"/>
                  </a:lnTo>
                  <a:lnTo>
                    <a:pt x="1237" y="124286"/>
                  </a:lnTo>
                  <a:lnTo>
                    <a:pt x="0" y="1579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F262A79-50E8-480A-8B99-8918FB62182B}"/>
                </a:ext>
              </a:extLst>
            </p:cNvPr>
            <p:cNvSpPr/>
            <p:nvPr/>
          </p:nvSpPr>
          <p:spPr>
            <a:xfrm>
              <a:off x="347440" y="3151837"/>
              <a:ext cx="232224" cy="268835"/>
            </a:xfrm>
            <a:custGeom>
              <a:avLst/>
              <a:gdLst/>
              <a:ahLst/>
              <a:cxnLst/>
              <a:rect l="0" t="0" r="0" b="0"/>
              <a:pathLst>
                <a:path w="232224" h="268835">
                  <a:moveTo>
                    <a:pt x="178985" y="0"/>
                  </a:moveTo>
                  <a:lnTo>
                    <a:pt x="161004" y="15642"/>
                  </a:lnTo>
                  <a:lnTo>
                    <a:pt x="144087" y="23720"/>
                  </a:lnTo>
                  <a:lnTo>
                    <a:pt x="82868" y="30550"/>
                  </a:lnTo>
                  <a:lnTo>
                    <a:pt x="57887" y="28786"/>
                  </a:lnTo>
                  <a:lnTo>
                    <a:pt x="38986" y="20203"/>
                  </a:lnTo>
                  <a:lnTo>
                    <a:pt x="37689" y="18148"/>
                  </a:lnTo>
                  <a:lnTo>
                    <a:pt x="92770" y="21818"/>
                  </a:lnTo>
                  <a:lnTo>
                    <a:pt x="125754" y="30511"/>
                  </a:lnTo>
                  <a:lnTo>
                    <a:pt x="188292" y="59967"/>
                  </a:lnTo>
                  <a:lnTo>
                    <a:pt x="212678" y="79509"/>
                  </a:lnTo>
                  <a:lnTo>
                    <a:pt x="227495" y="97339"/>
                  </a:lnTo>
                  <a:lnTo>
                    <a:pt x="231212" y="107007"/>
                  </a:lnTo>
                  <a:lnTo>
                    <a:pt x="232223" y="127107"/>
                  </a:lnTo>
                  <a:lnTo>
                    <a:pt x="225653" y="144620"/>
                  </a:lnTo>
                  <a:lnTo>
                    <a:pt x="220625" y="152566"/>
                  </a:lnTo>
                  <a:lnTo>
                    <a:pt x="205681" y="164514"/>
                  </a:lnTo>
                  <a:lnTo>
                    <a:pt x="196782" y="169337"/>
                  </a:lnTo>
                  <a:lnTo>
                    <a:pt x="177536" y="171578"/>
                  </a:lnTo>
                  <a:lnTo>
                    <a:pt x="125406" y="169073"/>
                  </a:lnTo>
                  <a:lnTo>
                    <a:pt x="68359" y="160172"/>
                  </a:lnTo>
                  <a:lnTo>
                    <a:pt x="7475" y="142609"/>
                  </a:lnTo>
                  <a:lnTo>
                    <a:pt x="64285" y="161798"/>
                  </a:lnTo>
                  <a:lnTo>
                    <a:pt x="124294" y="182152"/>
                  </a:lnTo>
                  <a:lnTo>
                    <a:pt x="178715" y="214497"/>
                  </a:lnTo>
                  <a:lnTo>
                    <a:pt x="199922" y="228303"/>
                  </a:lnTo>
                  <a:lnTo>
                    <a:pt x="205811" y="236430"/>
                  </a:lnTo>
                  <a:lnTo>
                    <a:pt x="208567" y="245358"/>
                  </a:lnTo>
                  <a:lnTo>
                    <a:pt x="209235" y="254819"/>
                  </a:lnTo>
                  <a:lnTo>
                    <a:pt x="205001" y="261126"/>
                  </a:lnTo>
                  <a:lnTo>
                    <a:pt x="197499" y="265332"/>
                  </a:lnTo>
                  <a:lnTo>
                    <a:pt x="176685" y="268834"/>
                  </a:lnTo>
                  <a:lnTo>
                    <a:pt x="125195" y="264670"/>
                  </a:lnTo>
                  <a:lnTo>
                    <a:pt x="63237" y="256169"/>
                  </a:lnTo>
                  <a:lnTo>
                    <a:pt x="27056" y="254886"/>
                  </a:lnTo>
                  <a:lnTo>
                    <a:pt x="0" y="2632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966E5AA-873D-4EFC-98BF-C95F7A085306}"/>
                </a:ext>
              </a:extLst>
            </p:cNvPr>
            <p:cNvSpPr/>
            <p:nvPr/>
          </p:nvSpPr>
          <p:spPr>
            <a:xfrm>
              <a:off x="368497" y="3454445"/>
              <a:ext cx="177975" cy="108255"/>
            </a:xfrm>
            <a:custGeom>
              <a:avLst/>
              <a:gdLst/>
              <a:ahLst/>
              <a:cxnLst/>
              <a:rect l="0" t="0" r="0" b="0"/>
              <a:pathLst>
                <a:path w="177975" h="108255">
                  <a:moveTo>
                    <a:pt x="73700" y="13247"/>
                  </a:moveTo>
                  <a:lnTo>
                    <a:pt x="116362" y="67362"/>
                  </a:lnTo>
                  <a:lnTo>
                    <a:pt x="143998" y="102705"/>
                  </a:lnTo>
                  <a:lnTo>
                    <a:pt x="152151" y="106811"/>
                  </a:lnTo>
                  <a:lnTo>
                    <a:pt x="170568" y="108254"/>
                  </a:lnTo>
                  <a:lnTo>
                    <a:pt x="175713" y="104661"/>
                  </a:lnTo>
                  <a:lnTo>
                    <a:pt x="177974" y="98757"/>
                  </a:lnTo>
                  <a:lnTo>
                    <a:pt x="177366" y="82837"/>
                  </a:lnTo>
                  <a:lnTo>
                    <a:pt x="173196" y="64063"/>
                  </a:lnTo>
                  <a:lnTo>
                    <a:pt x="153093" y="33763"/>
                  </a:lnTo>
                  <a:lnTo>
                    <a:pt x="131603" y="19246"/>
                  </a:lnTo>
                  <a:lnTo>
                    <a:pt x="85267" y="395"/>
                  </a:lnTo>
                  <a:lnTo>
                    <a:pt x="74393" y="0"/>
                  </a:lnTo>
                  <a:lnTo>
                    <a:pt x="52951" y="5800"/>
                  </a:lnTo>
                  <a:lnTo>
                    <a:pt x="26738" y="22219"/>
                  </a:lnTo>
                  <a:lnTo>
                    <a:pt x="14613" y="38291"/>
                  </a:lnTo>
                  <a:lnTo>
                    <a:pt x="6495" y="58303"/>
                  </a:lnTo>
                  <a:lnTo>
                    <a:pt x="0" y="10800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D2F17B8-795D-4B31-823D-76A9335A2941}"/>
                </a:ext>
              </a:extLst>
            </p:cNvPr>
            <p:cNvSpPr/>
            <p:nvPr/>
          </p:nvSpPr>
          <p:spPr>
            <a:xfrm>
              <a:off x="351841" y="3583506"/>
              <a:ext cx="222288" cy="174680"/>
            </a:xfrm>
            <a:custGeom>
              <a:avLst/>
              <a:gdLst/>
              <a:ahLst/>
              <a:cxnLst/>
              <a:rect l="0" t="0" r="0" b="0"/>
              <a:pathLst>
                <a:path w="222288" h="174680">
                  <a:moveTo>
                    <a:pt x="216698" y="168456"/>
                  </a:moveTo>
                  <a:lnTo>
                    <a:pt x="222287" y="151688"/>
                  </a:lnTo>
                  <a:lnTo>
                    <a:pt x="221912" y="134097"/>
                  </a:lnTo>
                  <a:lnTo>
                    <a:pt x="216675" y="114581"/>
                  </a:lnTo>
                  <a:lnTo>
                    <a:pt x="194250" y="76576"/>
                  </a:lnTo>
                  <a:lnTo>
                    <a:pt x="187695" y="68598"/>
                  </a:lnTo>
                  <a:lnTo>
                    <a:pt x="180985" y="65619"/>
                  </a:lnTo>
                  <a:lnTo>
                    <a:pt x="174172" y="65973"/>
                  </a:lnTo>
                  <a:lnTo>
                    <a:pt x="167290" y="68548"/>
                  </a:lnTo>
                  <a:lnTo>
                    <a:pt x="156524" y="80769"/>
                  </a:lnTo>
                  <a:lnTo>
                    <a:pt x="123547" y="142224"/>
                  </a:lnTo>
                  <a:lnTo>
                    <a:pt x="103830" y="164453"/>
                  </a:lnTo>
                  <a:lnTo>
                    <a:pt x="83866" y="172526"/>
                  </a:lnTo>
                  <a:lnTo>
                    <a:pt x="71991" y="174679"/>
                  </a:lnTo>
                  <a:lnTo>
                    <a:pt x="49439" y="170832"/>
                  </a:lnTo>
                  <a:lnTo>
                    <a:pt x="28887" y="160153"/>
                  </a:lnTo>
                  <a:lnTo>
                    <a:pt x="11954" y="143708"/>
                  </a:lnTo>
                  <a:lnTo>
                    <a:pt x="2868" y="121582"/>
                  </a:lnTo>
                  <a:lnTo>
                    <a:pt x="0" y="96150"/>
                  </a:lnTo>
                  <a:lnTo>
                    <a:pt x="10679" y="33387"/>
                  </a:lnTo>
                  <a:lnTo>
                    <a:pt x="2718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08D80A3-34FF-4EA1-B94A-A6955B78F187}"/>
                </a:ext>
              </a:extLst>
            </p:cNvPr>
            <p:cNvSpPr/>
            <p:nvPr/>
          </p:nvSpPr>
          <p:spPr>
            <a:xfrm>
              <a:off x="368497" y="3800691"/>
              <a:ext cx="178986" cy="161842"/>
            </a:xfrm>
            <a:custGeom>
              <a:avLst/>
              <a:gdLst/>
              <a:ahLst/>
              <a:cxnLst/>
              <a:rect l="0" t="0" r="0" b="0"/>
              <a:pathLst>
                <a:path w="178986" h="161842">
                  <a:moveTo>
                    <a:pt x="178985" y="24970"/>
                  </a:moveTo>
                  <a:lnTo>
                    <a:pt x="161004" y="9329"/>
                  </a:lnTo>
                  <a:lnTo>
                    <a:pt x="144087" y="1251"/>
                  </a:lnTo>
                  <a:lnTo>
                    <a:pt x="121751" y="0"/>
                  </a:lnTo>
                  <a:lnTo>
                    <a:pt x="74873" y="8730"/>
                  </a:lnTo>
                  <a:lnTo>
                    <a:pt x="42462" y="23928"/>
                  </a:lnTo>
                  <a:lnTo>
                    <a:pt x="27451" y="39715"/>
                  </a:lnTo>
                  <a:lnTo>
                    <a:pt x="21810" y="48838"/>
                  </a:lnTo>
                  <a:lnTo>
                    <a:pt x="18662" y="68333"/>
                  </a:lnTo>
                  <a:lnTo>
                    <a:pt x="19461" y="78445"/>
                  </a:lnTo>
                  <a:lnTo>
                    <a:pt x="23502" y="86357"/>
                  </a:lnTo>
                  <a:lnTo>
                    <a:pt x="37352" y="98267"/>
                  </a:lnTo>
                  <a:lnTo>
                    <a:pt x="96441" y="127545"/>
                  </a:lnTo>
                  <a:lnTo>
                    <a:pt x="122411" y="133730"/>
                  </a:lnTo>
                  <a:lnTo>
                    <a:pt x="149744" y="132975"/>
                  </a:lnTo>
                  <a:lnTo>
                    <a:pt x="148963" y="134408"/>
                  </a:lnTo>
                  <a:lnTo>
                    <a:pt x="144932" y="136533"/>
                  </a:lnTo>
                  <a:lnTo>
                    <a:pt x="92121" y="143344"/>
                  </a:lnTo>
                  <a:lnTo>
                    <a:pt x="38084" y="149738"/>
                  </a:lnTo>
                  <a:lnTo>
                    <a:pt x="19656" y="153732"/>
                  </a:lnTo>
                  <a:lnTo>
                    <a:pt x="0" y="16184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A6DDD39-30FB-440D-9D39-2DE027AF2D1F}"/>
                </a:ext>
              </a:extLst>
            </p:cNvPr>
            <p:cNvSpPr/>
            <p:nvPr/>
          </p:nvSpPr>
          <p:spPr>
            <a:xfrm>
              <a:off x="409139" y="4009611"/>
              <a:ext cx="183546" cy="142435"/>
            </a:xfrm>
            <a:custGeom>
              <a:avLst/>
              <a:gdLst/>
              <a:ahLst/>
              <a:cxnLst/>
              <a:rect l="0" t="0" r="0" b="0"/>
              <a:pathLst>
                <a:path w="183546" h="142435">
                  <a:moveTo>
                    <a:pt x="117286" y="37149"/>
                  </a:moveTo>
                  <a:lnTo>
                    <a:pt x="62241" y="20360"/>
                  </a:lnTo>
                  <a:lnTo>
                    <a:pt x="25457" y="18526"/>
                  </a:lnTo>
                  <a:lnTo>
                    <a:pt x="2774" y="22243"/>
                  </a:lnTo>
                  <a:lnTo>
                    <a:pt x="0" y="21362"/>
                  </a:lnTo>
                  <a:lnTo>
                    <a:pt x="9397" y="14145"/>
                  </a:lnTo>
                  <a:lnTo>
                    <a:pt x="63492" y="3574"/>
                  </a:lnTo>
                  <a:lnTo>
                    <a:pt x="85189" y="0"/>
                  </a:lnTo>
                  <a:lnTo>
                    <a:pt x="138275" y="10189"/>
                  </a:lnTo>
                  <a:lnTo>
                    <a:pt x="164319" y="25521"/>
                  </a:lnTo>
                  <a:lnTo>
                    <a:pt x="176404" y="41339"/>
                  </a:lnTo>
                  <a:lnTo>
                    <a:pt x="181265" y="50471"/>
                  </a:lnTo>
                  <a:lnTo>
                    <a:pt x="183545" y="69976"/>
                  </a:lnTo>
                  <a:lnTo>
                    <a:pt x="172395" y="125775"/>
                  </a:lnTo>
                  <a:lnTo>
                    <a:pt x="169928" y="1424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7DF99E9-FFA3-4D66-A3AA-98968E671640}"/>
                </a:ext>
              </a:extLst>
            </p:cNvPr>
            <p:cNvSpPr/>
            <p:nvPr/>
          </p:nvSpPr>
          <p:spPr>
            <a:xfrm>
              <a:off x="400083" y="4158632"/>
              <a:ext cx="191021" cy="128904"/>
            </a:xfrm>
            <a:custGeom>
              <a:avLst/>
              <a:gdLst/>
              <a:ahLst/>
              <a:cxnLst/>
              <a:rect l="0" t="0" r="0" b="0"/>
              <a:pathLst>
                <a:path w="191021" h="128904">
                  <a:moveTo>
                    <a:pt x="126342" y="3941"/>
                  </a:moveTo>
                  <a:lnTo>
                    <a:pt x="118009" y="41419"/>
                  </a:lnTo>
                  <a:lnTo>
                    <a:pt x="119583" y="76267"/>
                  </a:lnTo>
                  <a:lnTo>
                    <a:pt x="125678" y="98087"/>
                  </a:lnTo>
                  <a:lnTo>
                    <a:pt x="136185" y="119484"/>
                  </a:lnTo>
                  <a:lnTo>
                    <a:pt x="144603" y="125423"/>
                  </a:lnTo>
                  <a:lnTo>
                    <a:pt x="166433" y="128903"/>
                  </a:lnTo>
                  <a:lnTo>
                    <a:pt x="175296" y="125854"/>
                  </a:lnTo>
                  <a:lnTo>
                    <a:pt x="188264" y="113106"/>
                  </a:lnTo>
                  <a:lnTo>
                    <a:pt x="191020" y="104794"/>
                  </a:lnTo>
                  <a:lnTo>
                    <a:pt x="190963" y="86199"/>
                  </a:lnTo>
                  <a:lnTo>
                    <a:pt x="178764" y="56000"/>
                  </a:lnTo>
                  <a:lnTo>
                    <a:pt x="160332" y="30415"/>
                  </a:lnTo>
                  <a:lnTo>
                    <a:pt x="134463" y="13605"/>
                  </a:lnTo>
                  <a:lnTo>
                    <a:pt x="98982" y="1215"/>
                  </a:lnTo>
                  <a:lnTo>
                    <a:pt x="75578" y="0"/>
                  </a:lnTo>
                  <a:lnTo>
                    <a:pt x="31956" y="8752"/>
                  </a:lnTo>
                  <a:lnTo>
                    <a:pt x="23644" y="14168"/>
                  </a:lnTo>
                  <a:lnTo>
                    <a:pt x="11288" y="29543"/>
                  </a:lnTo>
                  <a:lnTo>
                    <a:pt x="3345" y="63520"/>
                  </a:lnTo>
                  <a:lnTo>
                    <a:pt x="0" y="986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F836E4F-247F-4A3F-B7DA-F491655DC3DD}"/>
                </a:ext>
              </a:extLst>
            </p:cNvPr>
            <p:cNvSpPr/>
            <p:nvPr/>
          </p:nvSpPr>
          <p:spPr>
            <a:xfrm>
              <a:off x="404468" y="4470957"/>
              <a:ext cx="190718" cy="147579"/>
            </a:xfrm>
            <a:custGeom>
              <a:avLst/>
              <a:gdLst/>
              <a:ahLst/>
              <a:cxnLst/>
              <a:rect l="0" t="0" r="0" b="0"/>
              <a:pathLst>
                <a:path w="190718" h="147579">
                  <a:moveTo>
                    <a:pt x="185128" y="91699"/>
                  </a:moveTo>
                  <a:lnTo>
                    <a:pt x="190717" y="74931"/>
                  </a:lnTo>
                  <a:lnTo>
                    <a:pt x="187222" y="57341"/>
                  </a:lnTo>
                  <a:lnTo>
                    <a:pt x="172100" y="30826"/>
                  </a:lnTo>
                  <a:lnTo>
                    <a:pt x="165914" y="23041"/>
                  </a:lnTo>
                  <a:lnTo>
                    <a:pt x="146563" y="11272"/>
                  </a:lnTo>
                  <a:lnTo>
                    <a:pt x="122364" y="3311"/>
                  </a:lnTo>
                  <a:lnTo>
                    <a:pt x="83603" y="0"/>
                  </a:lnTo>
                  <a:lnTo>
                    <a:pt x="60457" y="3370"/>
                  </a:lnTo>
                  <a:lnTo>
                    <a:pt x="41591" y="11887"/>
                  </a:lnTo>
                  <a:lnTo>
                    <a:pt x="25408" y="24641"/>
                  </a:lnTo>
                  <a:lnTo>
                    <a:pt x="10416" y="42009"/>
                  </a:lnTo>
                  <a:lnTo>
                    <a:pt x="2193" y="64545"/>
                  </a:lnTo>
                  <a:lnTo>
                    <a:pt x="0" y="77106"/>
                  </a:lnTo>
                  <a:lnTo>
                    <a:pt x="3803" y="97302"/>
                  </a:lnTo>
                  <a:lnTo>
                    <a:pt x="14462" y="114076"/>
                  </a:lnTo>
                  <a:lnTo>
                    <a:pt x="30898" y="129330"/>
                  </a:lnTo>
                  <a:lnTo>
                    <a:pt x="65471" y="145483"/>
                  </a:lnTo>
                  <a:lnTo>
                    <a:pt x="88663" y="147578"/>
                  </a:lnTo>
                  <a:lnTo>
                    <a:pt x="109499" y="143441"/>
                  </a:lnTo>
                  <a:lnTo>
                    <a:pt x="134383" y="127957"/>
                  </a:lnTo>
                  <a:lnTo>
                    <a:pt x="155405" y="107381"/>
                  </a:lnTo>
                  <a:lnTo>
                    <a:pt x="185128" y="4958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2588C01-06AA-433B-8A50-6C09583BF668}"/>
                </a:ext>
              </a:extLst>
            </p:cNvPr>
            <p:cNvSpPr/>
            <p:nvPr/>
          </p:nvSpPr>
          <p:spPr>
            <a:xfrm>
              <a:off x="379026" y="4669689"/>
              <a:ext cx="200042" cy="198295"/>
            </a:xfrm>
            <a:custGeom>
              <a:avLst/>
              <a:gdLst/>
              <a:ahLst/>
              <a:cxnLst/>
              <a:rect l="0" t="0" r="0" b="0"/>
              <a:pathLst>
                <a:path w="200042" h="198295">
                  <a:moveTo>
                    <a:pt x="200041" y="19309"/>
                  </a:moveTo>
                  <a:lnTo>
                    <a:pt x="183274" y="8131"/>
                  </a:lnTo>
                  <a:lnTo>
                    <a:pt x="150490" y="1179"/>
                  </a:lnTo>
                  <a:lnTo>
                    <a:pt x="98660" y="0"/>
                  </a:lnTo>
                  <a:lnTo>
                    <a:pt x="64327" y="7998"/>
                  </a:lnTo>
                  <a:lnTo>
                    <a:pt x="42628" y="18571"/>
                  </a:lnTo>
                  <a:lnTo>
                    <a:pt x="36607" y="25836"/>
                  </a:lnTo>
                  <a:lnTo>
                    <a:pt x="33764" y="34190"/>
                  </a:lnTo>
                  <a:lnTo>
                    <a:pt x="33723" y="52829"/>
                  </a:lnTo>
                  <a:lnTo>
                    <a:pt x="37605" y="72811"/>
                  </a:lnTo>
                  <a:lnTo>
                    <a:pt x="49469" y="90271"/>
                  </a:lnTo>
                  <a:lnTo>
                    <a:pt x="66440" y="104660"/>
                  </a:lnTo>
                  <a:lnTo>
                    <a:pt x="116244" y="127327"/>
                  </a:lnTo>
                  <a:lnTo>
                    <a:pt x="153116" y="132813"/>
                  </a:lnTo>
                  <a:lnTo>
                    <a:pt x="158229" y="132413"/>
                  </a:lnTo>
                  <a:lnTo>
                    <a:pt x="158129" y="130976"/>
                  </a:lnTo>
                  <a:lnTo>
                    <a:pt x="154552" y="128849"/>
                  </a:lnTo>
                  <a:lnTo>
                    <a:pt x="121572" y="125854"/>
                  </a:lnTo>
                  <a:lnTo>
                    <a:pt x="85934" y="130557"/>
                  </a:lnTo>
                  <a:lnTo>
                    <a:pt x="53148" y="144949"/>
                  </a:lnTo>
                  <a:lnTo>
                    <a:pt x="26796" y="164030"/>
                  </a:lnTo>
                  <a:lnTo>
                    <a:pt x="0" y="19829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12F070B-A4CD-4510-8C13-03BA04DC2CBD}"/>
              </a:ext>
            </a:extLst>
          </p:cNvPr>
          <p:cNvGrpSpPr/>
          <p:nvPr/>
        </p:nvGrpSpPr>
        <p:grpSpPr>
          <a:xfrm>
            <a:off x="407319" y="5122845"/>
            <a:ext cx="413905" cy="1166486"/>
            <a:chOff x="407319" y="5122845"/>
            <a:chExt cx="413905" cy="1166486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337861A-C920-4559-9409-27F2F162A8AF}"/>
                </a:ext>
              </a:extLst>
            </p:cNvPr>
            <p:cNvSpPr/>
            <p:nvPr/>
          </p:nvSpPr>
          <p:spPr>
            <a:xfrm>
              <a:off x="451186" y="5122845"/>
              <a:ext cx="201582" cy="119837"/>
            </a:xfrm>
            <a:custGeom>
              <a:avLst/>
              <a:gdLst/>
              <a:ahLst/>
              <a:cxnLst/>
              <a:rect l="0" t="0" r="0" b="0"/>
              <a:pathLst>
                <a:path w="201582" h="119837">
                  <a:moveTo>
                    <a:pt x="191052" y="71521"/>
                  </a:moveTo>
                  <a:lnTo>
                    <a:pt x="185463" y="49164"/>
                  </a:lnTo>
                  <a:lnTo>
                    <a:pt x="180307" y="41409"/>
                  </a:lnTo>
                  <a:lnTo>
                    <a:pt x="165220" y="29672"/>
                  </a:lnTo>
                  <a:lnTo>
                    <a:pt x="113605" y="8847"/>
                  </a:lnTo>
                  <a:lnTo>
                    <a:pt x="60460" y="0"/>
                  </a:lnTo>
                  <a:lnTo>
                    <a:pt x="24457" y="4056"/>
                  </a:lnTo>
                  <a:lnTo>
                    <a:pt x="15648" y="8997"/>
                  </a:lnTo>
                  <a:lnTo>
                    <a:pt x="2741" y="23845"/>
                  </a:lnTo>
                  <a:lnTo>
                    <a:pt x="0" y="32718"/>
                  </a:lnTo>
                  <a:lnTo>
                    <a:pt x="76" y="51936"/>
                  </a:lnTo>
                  <a:lnTo>
                    <a:pt x="12284" y="82486"/>
                  </a:lnTo>
                  <a:lnTo>
                    <a:pt x="36309" y="108175"/>
                  </a:lnTo>
                  <a:lnTo>
                    <a:pt x="58716" y="117058"/>
                  </a:lnTo>
                  <a:lnTo>
                    <a:pt x="83103" y="119836"/>
                  </a:lnTo>
                  <a:lnTo>
                    <a:pt x="105640" y="117171"/>
                  </a:lnTo>
                  <a:lnTo>
                    <a:pt x="138059" y="103505"/>
                  </a:lnTo>
                  <a:lnTo>
                    <a:pt x="164302" y="79048"/>
                  </a:lnTo>
                  <a:lnTo>
                    <a:pt x="201581" y="294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88A0CDF-FCD0-48DC-AD8D-F0B9006DF3B6}"/>
                </a:ext>
              </a:extLst>
            </p:cNvPr>
            <p:cNvSpPr/>
            <p:nvPr/>
          </p:nvSpPr>
          <p:spPr>
            <a:xfrm>
              <a:off x="434874" y="5289123"/>
              <a:ext cx="386350" cy="185086"/>
            </a:xfrm>
            <a:custGeom>
              <a:avLst/>
              <a:gdLst/>
              <a:ahLst/>
              <a:cxnLst/>
              <a:rect l="0" t="0" r="0" b="0"/>
              <a:pathLst>
                <a:path w="386350" h="185086">
                  <a:moveTo>
                    <a:pt x="386349" y="10528"/>
                  </a:moveTo>
                  <a:lnTo>
                    <a:pt x="324068" y="27316"/>
                  </a:lnTo>
                  <a:lnTo>
                    <a:pt x="266898" y="33861"/>
                  </a:lnTo>
                  <a:lnTo>
                    <a:pt x="205216" y="40484"/>
                  </a:lnTo>
                  <a:lnTo>
                    <a:pt x="146802" y="41792"/>
                  </a:lnTo>
                  <a:lnTo>
                    <a:pt x="86390" y="38930"/>
                  </a:lnTo>
                  <a:lnTo>
                    <a:pt x="29087" y="24146"/>
                  </a:lnTo>
                  <a:lnTo>
                    <a:pt x="7637" y="17361"/>
                  </a:lnTo>
                  <a:lnTo>
                    <a:pt x="4023" y="13913"/>
                  </a:lnTo>
                  <a:lnTo>
                    <a:pt x="5123" y="10445"/>
                  </a:lnTo>
                  <a:lnTo>
                    <a:pt x="9366" y="6963"/>
                  </a:lnTo>
                  <a:lnTo>
                    <a:pt x="37694" y="2063"/>
                  </a:lnTo>
                  <a:lnTo>
                    <a:pt x="91391" y="11724"/>
                  </a:lnTo>
                  <a:lnTo>
                    <a:pt x="133633" y="30391"/>
                  </a:lnTo>
                  <a:lnTo>
                    <a:pt x="174603" y="57779"/>
                  </a:lnTo>
                  <a:lnTo>
                    <a:pt x="191244" y="75982"/>
                  </a:lnTo>
                  <a:lnTo>
                    <a:pt x="200200" y="98890"/>
                  </a:lnTo>
                  <a:lnTo>
                    <a:pt x="202588" y="111550"/>
                  </a:lnTo>
                  <a:lnTo>
                    <a:pt x="199002" y="134975"/>
                  </a:lnTo>
                  <a:lnTo>
                    <a:pt x="188440" y="155915"/>
                  </a:lnTo>
                  <a:lnTo>
                    <a:pt x="172047" y="173021"/>
                  </a:lnTo>
                  <a:lnTo>
                    <a:pt x="149944" y="182183"/>
                  </a:lnTo>
                  <a:lnTo>
                    <a:pt x="124522" y="185085"/>
                  </a:lnTo>
                  <a:lnTo>
                    <a:pt x="70074" y="177416"/>
                  </a:lnTo>
                  <a:lnTo>
                    <a:pt x="44571" y="170098"/>
                  </a:lnTo>
                  <a:lnTo>
                    <a:pt x="25437" y="159047"/>
                  </a:lnTo>
                  <a:lnTo>
                    <a:pt x="12254" y="143217"/>
                  </a:lnTo>
                  <a:lnTo>
                    <a:pt x="3665" y="123313"/>
                  </a:lnTo>
                  <a:lnTo>
                    <a:pt x="0" y="85800"/>
                  </a:lnTo>
                  <a:lnTo>
                    <a:pt x="6973" y="46218"/>
                  </a:lnTo>
                  <a:lnTo>
                    <a:pt x="2838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66EE36D-B0EF-4EC0-B8DE-789AC4018071}"/>
                </a:ext>
              </a:extLst>
            </p:cNvPr>
            <p:cNvSpPr/>
            <p:nvPr/>
          </p:nvSpPr>
          <p:spPr>
            <a:xfrm>
              <a:off x="407319" y="5457122"/>
              <a:ext cx="293701" cy="169512"/>
            </a:xfrm>
            <a:custGeom>
              <a:avLst/>
              <a:gdLst/>
              <a:ahLst/>
              <a:cxnLst/>
              <a:rect l="0" t="0" r="0" b="0"/>
              <a:pathLst>
                <a:path w="293701" h="169512">
                  <a:moveTo>
                    <a:pt x="266505" y="137327"/>
                  </a:moveTo>
                  <a:lnTo>
                    <a:pt x="283273" y="126148"/>
                  </a:lnTo>
                  <a:lnTo>
                    <a:pt x="288212" y="118177"/>
                  </a:lnTo>
                  <a:lnTo>
                    <a:pt x="293700" y="96841"/>
                  </a:lnTo>
                  <a:lnTo>
                    <a:pt x="289900" y="71760"/>
                  </a:lnTo>
                  <a:lnTo>
                    <a:pt x="274607" y="37571"/>
                  </a:lnTo>
                  <a:lnTo>
                    <a:pt x="252138" y="12623"/>
                  </a:lnTo>
                  <a:lnTo>
                    <a:pt x="242889" y="5058"/>
                  </a:lnTo>
                  <a:lnTo>
                    <a:pt x="233213" y="1184"/>
                  </a:lnTo>
                  <a:lnTo>
                    <a:pt x="213104" y="0"/>
                  </a:lnTo>
                  <a:lnTo>
                    <a:pt x="203998" y="4831"/>
                  </a:lnTo>
                  <a:lnTo>
                    <a:pt x="187641" y="22678"/>
                  </a:lnTo>
                  <a:lnTo>
                    <a:pt x="152900" y="84787"/>
                  </a:lnTo>
                  <a:lnTo>
                    <a:pt x="121038" y="142275"/>
                  </a:lnTo>
                  <a:lnTo>
                    <a:pt x="95502" y="164789"/>
                  </a:lnTo>
                  <a:lnTo>
                    <a:pt x="85822" y="168503"/>
                  </a:lnTo>
                  <a:lnTo>
                    <a:pt x="65709" y="169511"/>
                  </a:lnTo>
                  <a:lnTo>
                    <a:pt x="48191" y="162939"/>
                  </a:lnTo>
                  <a:lnTo>
                    <a:pt x="32606" y="151050"/>
                  </a:lnTo>
                  <a:lnTo>
                    <a:pt x="17880" y="134067"/>
                  </a:lnTo>
                  <a:lnTo>
                    <a:pt x="2026" y="99187"/>
                  </a:lnTo>
                  <a:lnTo>
                    <a:pt x="0" y="75922"/>
                  </a:lnTo>
                  <a:lnTo>
                    <a:pt x="4169" y="55054"/>
                  </a:lnTo>
                  <a:lnTo>
                    <a:pt x="24349" y="21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016D4C0-BE0B-4CF7-80F3-2DA7FF5E48D0}"/>
                </a:ext>
              </a:extLst>
            </p:cNvPr>
            <p:cNvSpPr/>
            <p:nvPr/>
          </p:nvSpPr>
          <p:spPr>
            <a:xfrm>
              <a:off x="427555" y="5647091"/>
              <a:ext cx="217232" cy="126343"/>
            </a:xfrm>
            <a:custGeom>
              <a:avLst/>
              <a:gdLst/>
              <a:ahLst/>
              <a:cxnLst/>
              <a:rect l="0" t="0" r="0" b="0"/>
              <a:pathLst>
                <a:path w="217232" h="126343">
                  <a:moveTo>
                    <a:pt x="109398" y="0"/>
                  </a:moveTo>
                  <a:lnTo>
                    <a:pt x="124053" y="58617"/>
                  </a:lnTo>
                  <a:lnTo>
                    <a:pt x="139737" y="93408"/>
                  </a:lnTo>
                  <a:lnTo>
                    <a:pt x="155637" y="108975"/>
                  </a:lnTo>
                  <a:lnTo>
                    <a:pt x="164791" y="114764"/>
                  </a:lnTo>
                  <a:lnTo>
                    <a:pt x="184320" y="118077"/>
                  </a:lnTo>
                  <a:lnTo>
                    <a:pt x="194441" y="117323"/>
                  </a:lnTo>
                  <a:lnTo>
                    <a:pt x="202358" y="113310"/>
                  </a:lnTo>
                  <a:lnTo>
                    <a:pt x="214275" y="99493"/>
                  </a:lnTo>
                  <a:lnTo>
                    <a:pt x="217231" y="78535"/>
                  </a:lnTo>
                  <a:lnTo>
                    <a:pt x="213476" y="55962"/>
                  </a:lnTo>
                  <a:lnTo>
                    <a:pt x="204008" y="38130"/>
                  </a:lnTo>
                  <a:lnTo>
                    <a:pt x="174346" y="14938"/>
                  </a:lnTo>
                  <a:lnTo>
                    <a:pt x="135921" y="4426"/>
                  </a:lnTo>
                  <a:lnTo>
                    <a:pt x="94900" y="1312"/>
                  </a:lnTo>
                  <a:lnTo>
                    <a:pt x="70199" y="6822"/>
                  </a:lnTo>
                  <a:lnTo>
                    <a:pt x="48693" y="18240"/>
                  </a:lnTo>
                  <a:lnTo>
                    <a:pt x="31335" y="35013"/>
                  </a:lnTo>
                  <a:lnTo>
                    <a:pt x="9534" y="74377"/>
                  </a:lnTo>
                  <a:lnTo>
                    <a:pt x="0" y="103146"/>
                  </a:lnTo>
                  <a:lnTo>
                    <a:pt x="4113" y="1263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E38827A-7C26-4448-A849-60C5F13BAA34}"/>
                </a:ext>
              </a:extLst>
            </p:cNvPr>
            <p:cNvSpPr/>
            <p:nvPr/>
          </p:nvSpPr>
          <p:spPr>
            <a:xfrm>
              <a:off x="441092" y="5790795"/>
              <a:ext cx="222204" cy="77396"/>
            </a:xfrm>
            <a:custGeom>
              <a:avLst/>
              <a:gdLst/>
              <a:ahLst/>
              <a:cxnLst/>
              <a:rect l="0" t="0" r="0" b="0"/>
              <a:pathLst>
                <a:path w="222204" h="77396">
                  <a:moveTo>
                    <a:pt x="201146" y="14224"/>
                  </a:moveTo>
                  <a:lnTo>
                    <a:pt x="152216" y="22558"/>
                  </a:lnTo>
                  <a:lnTo>
                    <a:pt x="93085" y="24319"/>
                  </a:lnTo>
                  <a:lnTo>
                    <a:pt x="30279" y="23497"/>
                  </a:lnTo>
                  <a:lnTo>
                    <a:pt x="4712" y="19125"/>
                  </a:lnTo>
                  <a:lnTo>
                    <a:pt x="0" y="16321"/>
                  </a:lnTo>
                  <a:lnTo>
                    <a:pt x="369" y="13283"/>
                  </a:lnTo>
                  <a:lnTo>
                    <a:pt x="4124" y="10087"/>
                  </a:lnTo>
                  <a:lnTo>
                    <a:pt x="31765" y="0"/>
                  </a:lnTo>
                  <a:lnTo>
                    <a:pt x="91433" y="2923"/>
                  </a:lnTo>
                  <a:lnTo>
                    <a:pt x="153305" y="14764"/>
                  </a:lnTo>
                  <a:lnTo>
                    <a:pt x="176374" y="22652"/>
                  </a:lnTo>
                  <a:lnTo>
                    <a:pt x="194426" y="33958"/>
                  </a:lnTo>
                  <a:lnTo>
                    <a:pt x="207128" y="49901"/>
                  </a:lnTo>
                  <a:lnTo>
                    <a:pt x="222203" y="773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6E21CF6-8691-4ECB-95C0-BB0E8CCC709F}"/>
                </a:ext>
              </a:extLst>
            </p:cNvPr>
            <p:cNvSpPr/>
            <p:nvPr/>
          </p:nvSpPr>
          <p:spPr>
            <a:xfrm>
              <a:off x="442218" y="5932012"/>
              <a:ext cx="231607" cy="125692"/>
            </a:xfrm>
            <a:custGeom>
              <a:avLst/>
              <a:gdLst/>
              <a:ahLst/>
              <a:cxnLst/>
              <a:rect l="0" t="0" r="0" b="0"/>
              <a:pathLst>
                <a:path w="231607" h="125692">
                  <a:moveTo>
                    <a:pt x="210549" y="9877"/>
                  </a:moveTo>
                  <a:lnTo>
                    <a:pt x="182993" y="2642"/>
                  </a:lnTo>
                  <a:lnTo>
                    <a:pt x="126770" y="0"/>
                  </a:lnTo>
                  <a:lnTo>
                    <a:pt x="70258" y="5066"/>
                  </a:lnTo>
                  <a:lnTo>
                    <a:pt x="23610" y="18502"/>
                  </a:lnTo>
                  <a:lnTo>
                    <a:pt x="6192" y="29698"/>
                  </a:lnTo>
                  <a:lnTo>
                    <a:pt x="1781" y="37129"/>
                  </a:lnTo>
                  <a:lnTo>
                    <a:pt x="0" y="54745"/>
                  </a:lnTo>
                  <a:lnTo>
                    <a:pt x="6227" y="71153"/>
                  </a:lnTo>
                  <a:lnTo>
                    <a:pt x="11164" y="78804"/>
                  </a:lnTo>
                  <a:lnTo>
                    <a:pt x="29126" y="90424"/>
                  </a:lnTo>
                  <a:lnTo>
                    <a:pt x="52708" y="98319"/>
                  </a:lnTo>
                  <a:lnTo>
                    <a:pt x="105974" y="103386"/>
                  </a:lnTo>
                  <a:lnTo>
                    <a:pt x="168312" y="112874"/>
                  </a:lnTo>
                  <a:lnTo>
                    <a:pt x="231606" y="1256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40BB674-54A1-4878-B2EA-4EAB6A339C2D}"/>
                </a:ext>
              </a:extLst>
            </p:cNvPr>
            <p:cNvSpPr/>
            <p:nvPr/>
          </p:nvSpPr>
          <p:spPr>
            <a:xfrm>
              <a:off x="453193" y="6124872"/>
              <a:ext cx="199980" cy="164459"/>
            </a:xfrm>
            <a:custGeom>
              <a:avLst/>
              <a:gdLst/>
              <a:ahLst/>
              <a:cxnLst/>
              <a:rect l="0" t="0" r="0" b="0"/>
              <a:pathLst>
                <a:path w="199980" h="164459">
                  <a:moveTo>
                    <a:pt x="115346" y="17059"/>
                  </a:moveTo>
                  <a:lnTo>
                    <a:pt x="118465" y="59751"/>
                  </a:lnTo>
                  <a:lnTo>
                    <a:pt x="134474" y="110722"/>
                  </a:lnTo>
                  <a:lnTo>
                    <a:pt x="145684" y="127317"/>
                  </a:lnTo>
                  <a:lnTo>
                    <a:pt x="161585" y="139372"/>
                  </a:lnTo>
                  <a:lnTo>
                    <a:pt x="170738" y="144224"/>
                  </a:lnTo>
                  <a:lnTo>
                    <a:pt x="179180" y="145119"/>
                  </a:lnTo>
                  <a:lnTo>
                    <a:pt x="194799" y="139875"/>
                  </a:lnTo>
                  <a:lnTo>
                    <a:pt x="198731" y="134031"/>
                  </a:lnTo>
                  <a:lnTo>
                    <a:pt x="199979" y="118180"/>
                  </a:lnTo>
                  <a:lnTo>
                    <a:pt x="188516" y="83935"/>
                  </a:lnTo>
                  <a:lnTo>
                    <a:pt x="170301" y="55331"/>
                  </a:lnTo>
                  <a:lnTo>
                    <a:pt x="120214" y="10319"/>
                  </a:lnTo>
                  <a:lnTo>
                    <a:pt x="99182" y="2365"/>
                  </a:lnTo>
                  <a:lnTo>
                    <a:pt x="75407" y="0"/>
                  </a:lnTo>
                  <a:lnTo>
                    <a:pt x="53141" y="2848"/>
                  </a:lnTo>
                  <a:lnTo>
                    <a:pt x="34667" y="11133"/>
                  </a:lnTo>
                  <a:lnTo>
                    <a:pt x="18657" y="23784"/>
                  </a:lnTo>
                  <a:lnTo>
                    <a:pt x="3743" y="41105"/>
                  </a:lnTo>
                  <a:lnTo>
                    <a:pt x="0" y="51807"/>
                  </a:lnTo>
                  <a:lnTo>
                    <a:pt x="321" y="89225"/>
                  </a:lnTo>
                  <a:lnTo>
                    <a:pt x="10910" y="137552"/>
                  </a:lnTo>
                  <a:lnTo>
                    <a:pt x="20589" y="1644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C7852196-2DFD-47D9-A2DE-8EE98A419C78}"/>
              </a:ext>
            </a:extLst>
          </p:cNvPr>
          <p:cNvSpPr/>
          <p:nvPr/>
        </p:nvSpPr>
        <p:spPr>
          <a:xfrm>
            <a:off x="1926715" y="1109309"/>
            <a:ext cx="474866" cy="398568"/>
          </a:xfrm>
          <a:custGeom>
            <a:avLst/>
            <a:gdLst/>
            <a:ahLst/>
            <a:cxnLst/>
            <a:rect l="0" t="0" r="0" b="0"/>
            <a:pathLst>
              <a:path w="474866" h="398568">
                <a:moveTo>
                  <a:pt x="400083" y="0"/>
                </a:moveTo>
                <a:lnTo>
                  <a:pt x="346208" y="19128"/>
                </a:lnTo>
                <a:lnTo>
                  <a:pt x="300225" y="49803"/>
                </a:lnTo>
                <a:lnTo>
                  <a:pt x="256362" y="96895"/>
                </a:lnTo>
                <a:lnTo>
                  <a:pt x="228749" y="158115"/>
                </a:lnTo>
                <a:lnTo>
                  <a:pt x="223365" y="195158"/>
                </a:lnTo>
                <a:lnTo>
                  <a:pt x="228345" y="215808"/>
                </a:lnTo>
                <a:lnTo>
                  <a:pt x="232948" y="224591"/>
                </a:lnTo>
                <a:lnTo>
                  <a:pt x="247422" y="237468"/>
                </a:lnTo>
                <a:lnTo>
                  <a:pt x="266723" y="245921"/>
                </a:lnTo>
                <a:lnTo>
                  <a:pt x="317242" y="251348"/>
                </a:lnTo>
                <a:lnTo>
                  <a:pt x="343377" y="249751"/>
                </a:lnTo>
                <a:lnTo>
                  <a:pt x="388752" y="229661"/>
                </a:lnTo>
                <a:lnTo>
                  <a:pt x="441202" y="189340"/>
                </a:lnTo>
                <a:lnTo>
                  <a:pt x="470076" y="161403"/>
                </a:lnTo>
                <a:lnTo>
                  <a:pt x="473651" y="161414"/>
                </a:lnTo>
                <a:lnTo>
                  <a:pt x="474865" y="166101"/>
                </a:lnTo>
                <a:lnTo>
                  <a:pt x="474504" y="173905"/>
                </a:lnTo>
                <a:lnTo>
                  <a:pt x="467864" y="188815"/>
                </a:lnTo>
                <a:lnTo>
                  <a:pt x="424303" y="247670"/>
                </a:lnTo>
                <a:lnTo>
                  <a:pt x="365364" y="308387"/>
                </a:lnTo>
                <a:lnTo>
                  <a:pt x="314273" y="349966"/>
                </a:lnTo>
                <a:lnTo>
                  <a:pt x="262207" y="375712"/>
                </a:lnTo>
                <a:lnTo>
                  <a:pt x="206862" y="392409"/>
                </a:lnTo>
                <a:lnTo>
                  <a:pt x="150869" y="398567"/>
                </a:lnTo>
                <a:lnTo>
                  <a:pt x="97869" y="396664"/>
                </a:lnTo>
                <a:lnTo>
                  <a:pt x="53257" y="385369"/>
                </a:lnTo>
                <a:lnTo>
                  <a:pt x="26829" y="369727"/>
                </a:lnTo>
                <a:lnTo>
                  <a:pt x="14653" y="353836"/>
                </a:lnTo>
                <a:lnTo>
                  <a:pt x="6513" y="333905"/>
                </a:lnTo>
                <a:lnTo>
                  <a:pt x="0" y="2842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7BFBC90-21F5-4D57-8282-94C98D3FB476}"/>
              </a:ext>
            </a:extLst>
          </p:cNvPr>
          <p:cNvGrpSpPr/>
          <p:nvPr/>
        </p:nvGrpSpPr>
        <p:grpSpPr>
          <a:xfrm>
            <a:off x="6222342" y="3604563"/>
            <a:ext cx="3621805" cy="1444656"/>
            <a:chOff x="6222342" y="3604563"/>
            <a:chExt cx="3621805" cy="1444656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EA1940D-25BC-42A6-987D-13242D78C20D}"/>
                </a:ext>
              </a:extLst>
            </p:cNvPr>
            <p:cNvSpPr/>
            <p:nvPr/>
          </p:nvSpPr>
          <p:spPr>
            <a:xfrm>
              <a:off x="7085679" y="3667734"/>
              <a:ext cx="37644" cy="1381485"/>
            </a:xfrm>
            <a:custGeom>
              <a:avLst/>
              <a:gdLst/>
              <a:ahLst/>
              <a:cxnLst/>
              <a:rect l="0" t="0" r="0" b="0"/>
              <a:pathLst>
                <a:path w="37644" h="1381485">
                  <a:moveTo>
                    <a:pt x="0" y="0"/>
                  </a:moveTo>
                  <a:lnTo>
                    <a:pt x="0" y="54144"/>
                  </a:lnTo>
                  <a:lnTo>
                    <a:pt x="5590" y="109091"/>
                  </a:lnTo>
                  <a:lnTo>
                    <a:pt x="9065" y="156585"/>
                  </a:lnTo>
                  <a:lnTo>
                    <a:pt x="10094" y="213292"/>
                  </a:lnTo>
                  <a:lnTo>
                    <a:pt x="10399" y="274547"/>
                  </a:lnTo>
                  <a:lnTo>
                    <a:pt x="10490" y="337151"/>
                  </a:lnTo>
                  <a:lnTo>
                    <a:pt x="3286" y="397140"/>
                  </a:lnTo>
                  <a:lnTo>
                    <a:pt x="974" y="442365"/>
                  </a:lnTo>
                  <a:lnTo>
                    <a:pt x="433" y="483606"/>
                  </a:lnTo>
                  <a:lnTo>
                    <a:pt x="193" y="529231"/>
                  </a:lnTo>
                  <a:lnTo>
                    <a:pt x="57" y="591597"/>
                  </a:lnTo>
                  <a:lnTo>
                    <a:pt x="18" y="649071"/>
                  </a:lnTo>
                  <a:lnTo>
                    <a:pt x="6" y="708604"/>
                  </a:lnTo>
                  <a:lnTo>
                    <a:pt x="2" y="770641"/>
                  </a:lnTo>
                  <a:lnTo>
                    <a:pt x="5590" y="830542"/>
                  </a:lnTo>
                  <a:lnTo>
                    <a:pt x="9065" y="883386"/>
                  </a:lnTo>
                  <a:lnTo>
                    <a:pt x="10094" y="945446"/>
                  </a:lnTo>
                  <a:lnTo>
                    <a:pt x="10399" y="998930"/>
                  </a:lnTo>
                  <a:lnTo>
                    <a:pt x="17739" y="1054027"/>
                  </a:lnTo>
                  <a:lnTo>
                    <a:pt x="21244" y="1105451"/>
                  </a:lnTo>
                  <a:lnTo>
                    <a:pt x="29196" y="1165405"/>
                  </a:lnTo>
                  <a:lnTo>
                    <a:pt x="30877" y="1220341"/>
                  </a:lnTo>
                  <a:lnTo>
                    <a:pt x="31376" y="1270542"/>
                  </a:lnTo>
                  <a:lnTo>
                    <a:pt x="31544" y="1329428"/>
                  </a:lnTo>
                  <a:lnTo>
                    <a:pt x="37643" y="1379100"/>
                  </a:lnTo>
                  <a:lnTo>
                    <a:pt x="36793" y="1381484"/>
                  </a:lnTo>
                  <a:lnTo>
                    <a:pt x="31586" y="13792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0630ACC-F8B3-4215-A359-15CC2E6A9EC4}"/>
                </a:ext>
              </a:extLst>
            </p:cNvPr>
            <p:cNvSpPr/>
            <p:nvPr/>
          </p:nvSpPr>
          <p:spPr>
            <a:xfrm>
              <a:off x="6222342" y="4173102"/>
              <a:ext cx="3621805" cy="221099"/>
            </a:xfrm>
            <a:custGeom>
              <a:avLst/>
              <a:gdLst/>
              <a:ahLst/>
              <a:cxnLst/>
              <a:rect l="0" t="0" r="0" b="0"/>
              <a:pathLst>
                <a:path w="3621805" h="221099">
                  <a:moveTo>
                    <a:pt x="0" y="221098"/>
                  </a:moveTo>
                  <a:lnTo>
                    <a:pt x="55045" y="204310"/>
                  </a:lnTo>
                  <a:lnTo>
                    <a:pt x="114512" y="195014"/>
                  </a:lnTo>
                  <a:lnTo>
                    <a:pt x="172142" y="189430"/>
                  </a:lnTo>
                  <a:lnTo>
                    <a:pt x="225986" y="181394"/>
                  </a:lnTo>
                  <a:lnTo>
                    <a:pt x="286665" y="179461"/>
                  </a:lnTo>
                  <a:lnTo>
                    <a:pt x="343711" y="171843"/>
                  </a:lnTo>
                  <a:lnTo>
                    <a:pt x="400039" y="166005"/>
                  </a:lnTo>
                  <a:lnTo>
                    <a:pt x="461816" y="153933"/>
                  </a:lnTo>
                  <a:lnTo>
                    <a:pt x="523108" y="147520"/>
                  </a:lnTo>
                  <a:lnTo>
                    <a:pt x="573146" y="140546"/>
                  </a:lnTo>
                  <a:lnTo>
                    <a:pt x="623846" y="136789"/>
                  </a:lnTo>
                  <a:lnTo>
                    <a:pt x="686611" y="128752"/>
                  </a:lnTo>
                  <a:lnTo>
                    <a:pt x="743810" y="121229"/>
                  </a:lnTo>
                  <a:lnTo>
                    <a:pt x="805715" y="115713"/>
                  </a:lnTo>
                  <a:lnTo>
                    <a:pt x="858092" y="108894"/>
                  </a:lnTo>
                  <a:lnTo>
                    <a:pt x="914035" y="105185"/>
                  </a:lnTo>
                  <a:lnTo>
                    <a:pt x="972397" y="97163"/>
                  </a:lnTo>
                  <a:lnTo>
                    <a:pt x="1028380" y="89642"/>
                  </a:lnTo>
                  <a:lnTo>
                    <a:pt x="1079135" y="85832"/>
                  </a:lnTo>
                  <a:lnTo>
                    <a:pt x="1136291" y="77309"/>
                  </a:lnTo>
                  <a:lnTo>
                    <a:pt x="1185718" y="74769"/>
                  </a:lnTo>
                  <a:lnTo>
                    <a:pt x="1240787" y="72846"/>
                  </a:lnTo>
                  <a:lnTo>
                    <a:pt x="1301973" y="65428"/>
                  </a:lnTo>
                  <a:lnTo>
                    <a:pt x="1357121" y="60720"/>
                  </a:lnTo>
                  <a:lnTo>
                    <a:pt x="1413626" y="55036"/>
                  </a:lnTo>
                  <a:lnTo>
                    <a:pt x="1474822" y="53352"/>
                  </a:lnTo>
                  <a:lnTo>
                    <a:pt x="1528048" y="49733"/>
                  </a:lnTo>
                  <a:lnTo>
                    <a:pt x="1575405" y="44371"/>
                  </a:lnTo>
                  <a:lnTo>
                    <a:pt x="1633890" y="42782"/>
                  </a:lnTo>
                  <a:lnTo>
                    <a:pt x="1686314" y="39192"/>
                  </a:lnTo>
                  <a:lnTo>
                    <a:pt x="1733432" y="33839"/>
                  </a:lnTo>
                  <a:lnTo>
                    <a:pt x="1791847" y="32253"/>
                  </a:lnTo>
                  <a:lnTo>
                    <a:pt x="1853609" y="31783"/>
                  </a:lnTo>
                  <a:lnTo>
                    <a:pt x="1916364" y="28524"/>
                  </a:lnTo>
                  <a:lnTo>
                    <a:pt x="1979411" y="23269"/>
                  </a:lnTo>
                  <a:lnTo>
                    <a:pt x="2042544" y="21712"/>
                  </a:lnTo>
                  <a:lnTo>
                    <a:pt x="2105705" y="21251"/>
                  </a:lnTo>
                  <a:lnTo>
                    <a:pt x="2168871" y="21114"/>
                  </a:lnTo>
                  <a:lnTo>
                    <a:pt x="2232043" y="21074"/>
                  </a:lnTo>
                  <a:lnTo>
                    <a:pt x="2295213" y="21062"/>
                  </a:lnTo>
                  <a:lnTo>
                    <a:pt x="2358383" y="21058"/>
                  </a:lnTo>
                  <a:lnTo>
                    <a:pt x="2421555" y="21057"/>
                  </a:lnTo>
                  <a:lnTo>
                    <a:pt x="2484726" y="21057"/>
                  </a:lnTo>
                  <a:lnTo>
                    <a:pt x="2547896" y="21057"/>
                  </a:lnTo>
                  <a:lnTo>
                    <a:pt x="2611068" y="21057"/>
                  </a:lnTo>
                  <a:lnTo>
                    <a:pt x="2674238" y="21057"/>
                  </a:lnTo>
                  <a:lnTo>
                    <a:pt x="2737410" y="21057"/>
                  </a:lnTo>
                  <a:lnTo>
                    <a:pt x="2800581" y="21057"/>
                  </a:lnTo>
                  <a:lnTo>
                    <a:pt x="2860632" y="21057"/>
                  </a:lnTo>
                  <a:lnTo>
                    <a:pt x="2918589" y="21057"/>
                  </a:lnTo>
                  <a:lnTo>
                    <a:pt x="2977096" y="21057"/>
                  </a:lnTo>
                  <a:lnTo>
                    <a:pt x="3031477" y="21057"/>
                  </a:lnTo>
                  <a:lnTo>
                    <a:pt x="3084633" y="21057"/>
                  </a:lnTo>
                  <a:lnTo>
                    <a:pt x="3134309" y="21057"/>
                  </a:lnTo>
                  <a:lnTo>
                    <a:pt x="3181782" y="21057"/>
                  </a:lnTo>
                  <a:lnTo>
                    <a:pt x="3244637" y="21057"/>
                  </a:lnTo>
                  <a:lnTo>
                    <a:pt x="3293500" y="21057"/>
                  </a:lnTo>
                  <a:lnTo>
                    <a:pt x="3354009" y="21057"/>
                  </a:lnTo>
                  <a:lnTo>
                    <a:pt x="3411022" y="21057"/>
                  </a:lnTo>
                  <a:lnTo>
                    <a:pt x="3467343" y="21057"/>
                  </a:lnTo>
                  <a:lnTo>
                    <a:pt x="3522359" y="19887"/>
                  </a:lnTo>
                  <a:lnTo>
                    <a:pt x="3579072" y="6403"/>
                  </a:lnTo>
                  <a:lnTo>
                    <a:pt x="3600747" y="0"/>
                  </a:lnTo>
                  <a:lnTo>
                    <a:pt x="362180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6765F0B-0A21-4422-BE83-E5CF9F86735A}"/>
                </a:ext>
              </a:extLst>
            </p:cNvPr>
            <p:cNvSpPr/>
            <p:nvPr/>
          </p:nvSpPr>
          <p:spPr>
            <a:xfrm>
              <a:off x="7970074" y="3604563"/>
              <a:ext cx="42114" cy="1126550"/>
            </a:xfrm>
            <a:custGeom>
              <a:avLst/>
              <a:gdLst/>
              <a:ahLst/>
              <a:cxnLst/>
              <a:rect l="0" t="0" r="0" b="0"/>
              <a:pathLst>
                <a:path w="42114" h="1126550">
                  <a:moveTo>
                    <a:pt x="42113" y="0"/>
                  </a:moveTo>
                  <a:lnTo>
                    <a:pt x="26471" y="26386"/>
                  </a:lnTo>
                  <a:lnTo>
                    <a:pt x="7269" y="88901"/>
                  </a:lnTo>
                  <a:lnTo>
                    <a:pt x="2153" y="135785"/>
                  </a:lnTo>
                  <a:lnTo>
                    <a:pt x="638" y="192311"/>
                  </a:lnTo>
                  <a:lnTo>
                    <a:pt x="188" y="253513"/>
                  </a:lnTo>
                  <a:lnTo>
                    <a:pt x="55" y="304922"/>
                  </a:lnTo>
                  <a:lnTo>
                    <a:pt x="15" y="366558"/>
                  </a:lnTo>
                  <a:lnTo>
                    <a:pt x="4" y="419915"/>
                  </a:lnTo>
                  <a:lnTo>
                    <a:pt x="0" y="479866"/>
                  </a:lnTo>
                  <a:lnTo>
                    <a:pt x="3118" y="536768"/>
                  </a:lnTo>
                  <a:lnTo>
                    <a:pt x="9063" y="593069"/>
                  </a:lnTo>
                  <a:lnTo>
                    <a:pt x="10237" y="650420"/>
                  </a:lnTo>
                  <a:lnTo>
                    <a:pt x="10470" y="713741"/>
                  </a:lnTo>
                  <a:lnTo>
                    <a:pt x="16106" y="771656"/>
                  </a:lnTo>
                  <a:lnTo>
                    <a:pt x="20078" y="831665"/>
                  </a:lnTo>
                  <a:lnTo>
                    <a:pt x="20766" y="894377"/>
                  </a:lnTo>
                  <a:lnTo>
                    <a:pt x="20927" y="936794"/>
                  </a:lnTo>
                  <a:lnTo>
                    <a:pt x="21018" y="1000135"/>
                  </a:lnTo>
                  <a:lnTo>
                    <a:pt x="21044" y="1052179"/>
                  </a:lnTo>
                  <a:lnTo>
                    <a:pt x="21055" y="1113520"/>
                  </a:lnTo>
                  <a:lnTo>
                    <a:pt x="21056" y="11265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1DEA615-C45B-484B-A15A-6A0361F613A8}"/>
                </a:ext>
              </a:extLst>
            </p:cNvPr>
            <p:cNvSpPr/>
            <p:nvPr/>
          </p:nvSpPr>
          <p:spPr>
            <a:xfrm>
              <a:off x="8780767" y="3646677"/>
              <a:ext cx="42115" cy="1137079"/>
            </a:xfrm>
            <a:custGeom>
              <a:avLst/>
              <a:gdLst/>
              <a:ahLst/>
              <a:cxnLst/>
              <a:rect l="0" t="0" r="0" b="0"/>
              <a:pathLst>
                <a:path w="42115" h="1137079">
                  <a:moveTo>
                    <a:pt x="42114" y="0"/>
                  </a:moveTo>
                  <a:lnTo>
                    <a:pt x="42113" y="58617"/>
                  </a:lnTo>
                  <a:lnTo>
                    <a:pt x="36525" y="104585"/>
                  </a:lnTo>
                  <a:lnTo>
                    <a:pt x="33049" y="160839"/>
                  </a:lnTo>
                  <a:lnTo>
                    <a:pt x="24639" y="218684"/>
                  </a:lnTo>
                  <a:lnTo>
                    <a:pt x="18646" y="273957"/>
                  </a:lnTo>
                  <a:lnTo>
                    <a:pt x="12133" y="329935"/>
                  </a:lnTo>
                  <a:lnTo>
                    <a:pt x="3610" y="386053"/>
                  </a:lnTo>
                  <a:lnTo>
                    <a:pt x="713" y="442198"/>
                  </a:lnTo>
                  <a:lnTo>
                    <a:pt x="141" y="498349"/>
                  </a:lnTo>
                  <a:lnTo>
                    <a:pt x="28" y="554501"/>
                  </a:lnTo>
                  <a:lnTo>
                    <a:pt x="6" y="610652"/>
                  </a:lnTo>
                  <a:lnTo>
                    <a:pt x="0" y="666805"/>
                  </a:lnTo>
                  <a:lnTo>
                    <a:pt x="0" y="722957"/>
                  </a:lnTo>
                  <a:lnTo>
                    <a:pt x="0" y="779109"/>
                  </a:lnTo>
                  <a:lnTo>
                    <a:pt x="0" y="835260"/>
                  </a:lnTo>
                  <a:lnTo>
                    <a:pt x="7235" y="891413"/>
                  </a:lnTo>
                  <a:lnTo>
                    <a:pt x="9553" y="937036"/>
                  </a:lnTo>
                  <a:lnTo>
                    <a:pt x="11410" y="998517"/>
                  </a:lnTo>
                  <a:lnTo>
                    <a:pt x="17678" y="1054819"/>
                  </a:lnTo>
                  <a:lnTo>
                    <a:pt x="20390" y="1113767"/>
                  </a:lnTo>
                  <a:lnTo>
                    <a:pt x="21057" y="11370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8656E95-6E2C-43EC-AF8E-7558D36C90C1}"/>
                </a:ext>
              </a:extLst>
            </p:cNvPr>
            <p:cNvSpPr/>
            <p:nvPr/>
          </p:nvSpPr>
          <p:spPr>
            <a:xfrm>
              <a:off x="9517762" y="3646677"/>
              <a:ext cx="94758" cy="1031793"/>
            </a:xfrm>
            <a:custGeom>
              <a:avLst/>
              <a:gdLst/>
              <a:ahLst/>
              <a:cxnLst/>
              <a:rect l="0" t="0" r="0" b="0"/>
              <a:pathLst>
                <a:path w="94758" h="1031793">
                  <a:moveTo>
                    <a:pt x="94757" y="0"/>
                  </a:moveTo>
                  <a:lnTo>
                    <a:pt x="86423" y="52050"/>
                  </a:lnTo>
                  <a:lnTo>
                    <a:pt x="81759" y="101990"/>
                  </a:lnTo>
                  <a:lnTo>
                    <a:pt x="72968" y="155781"/>
                  </a:lnTo>
                  <a:lnTo>
                    <a:pt x="67526" y="200258"/>
                  </a:lnTo>
                  <a:lnTo>
                    <a:pt x="65107" y="247321"/>
                  </a:lnTo>
                  <a:lnTo>
                    <a:pt x="58156" y="303087"/>
                  </a:lnTo>
                  <a:lnTo>
                    <a:pt x="52562" y="363852"/>
                  </a:lnTo>
                  <a:lnTo>
                    <a:pt x="44525" y="424035"/>
                  </a:lnTo>
                  <a:lnTo>
                    <a:pt x="37000" y="486312"/>
                  </a:lnTo>
                  <a:lnTo>
                    <a:pt x="33189" y="535076"/>
                  </a:lnTo>
                  <a:lnTo>
                    <a:pt x="32061" y="586570"/>
                  </a:lnTo>
                  <a:lnTo>
                    <a:pt x="24444" y="649136"/>
                  </a:lnTo>
                  <a:lnTo>
                    <a:pt x="22060" y="699394"/>
                  </a:lnTo>
                  <a:lnTo>
                    <a:pt x="20184" y="750160"/>
                  </a:lnTo>
                  <a:lnTo>
                    <a:pt x="12783" y="812948"/>
                  </a:lnTo>
                  <a:lnTo>
                    <a:pt x="10974" y="875740"/>
                  </a:lnTo>
                  <a:lnTo>
                    <a:pt x="5071" y="924593"/>
                  </a:lnTo>
                  <a:lnTo>
                    <a:pt x="1002" y="983928"/>
                  </a:lnTo>
                  <a:lnTo>
                    <a:pt x="0" y="10317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E086CE7-B79C-4B06-A456-F165A70913DB}"/>
                </a:ext>
              </a:extLst>
            </p:cNvPr>
            <p:cNvSpPr/>
            <p:nvPr/>
          </p:nvSpPr>
          <p:spPr>
            <a:xfrm>
              <a:off x="6274985" y="3751962"/>
              <a:ext cx="231627" cy="357970"/>
            </a:xfrm>
            <a:custGeom>
              <a:avLst/>
              <a:gdLst/>
              <a:ahLst/>
              <a:cxnLst/>
              <a:rect l="0" t="0" r="0" b="0"/>
              <a:pathLst>
                <a:path w="231627" h="357970">
                  <a:moveTo>
                    <a:pt x="0" y="84228"/>
                  </a:moveTo>
                  <a:lnTo>
                    <a:pt x="17958" y="138102"/>
                  </a:lnTo>
                  <a:lnTo>
                    <a:pt x="35149" y="195265"/>
                  </a:lnTo>
                  <a:lnTo>
                    <a:pt x="52649" y="252055"/>
                  </a:lnTo>
                  <a:lnTo>
                    <a:pt x="70190" y="312479"/>
                  </a:lnTo>
                  <a:lnTo>
                    <a:pt x="84228" y="357969"/>
                  </a:lnTo>
                  <a:lnTo>
                    <a:pt x="102186" y="304094"/>
                  </a:lnTo>
                  <a:lnTo>
                    <a:pt x="124038" y="242047"/>
                  </a:lnTo>
                  <a:lnTo>
                    <a:pt x="153445" y="178975"/>
                  </a:lnTo>
                  <a:lnTo>
                    <a:pt x="175389" y="115812"/>
                  </a:lnTo>
                  <a:lnTo>
                    <a:pt x="197694" y="52642"/>
                  </a:lnTo>
                  <a:lnTo>
                    <a:pt x="23162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521432A-5ACC-4CC9-A8F8-3E2BE041FFBD}"/>
                </a:ext>
              </a:extLst>
            </p:cNvPr>
            <p:cNvSpPr/>
            <p:nvPr/>
          </p:nvSpPr>
          <p:spPr>
            <a:xfrm>
              <a:off x="6569783" y="3773019"/>
              <a:ext cx="242156" cy="52643"/>
            </a:xfrm>
            <a:custGeom>
              <a:avLst/>
              <a:gdLst/>
              <a:ahLst/>
              <a:cxnLst/>
              <a:rect l="0" t="0" r="0" b="0"/>
              <a:pathLst>
                <a:path w="242156" h="52643">
                  <a:moveTo>
                    <a:pt x="242155" y="0"/>
                  </a:moveTo>
                  <a:lnTo>
                    <a:pt x="199463" y="3119"/>
                  </a:lnTo>
                  <a:lnTo>
                    <a:pt x="138917" y="17958"/>
                  </a:lnTo>
                  <a:lnTo>
                    <a:pt x="83939" y="31667"/>
                  </a:lnTo>
                  <a:lnTo>
                    <a:pt x="24745" y="47973"/>
                  </a:lnTo>
                  <a:lnTo>
                    <a:pt x="0" y="526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3816846-14B9-4878-A020-A1FB0E02FF01}"/>
                </a:ext>
              </a:extLst>
            </p:cNvPr>
            <p:cNvSpPr/>
            <p:nvPr/>
          </p:nvSpPr>
          <p:spPr>
            <a:xfrm>
              <a:off x="6675067" y="3825661"/>
              <a:ext cx="21059" cy="210571"/>
            </a:xfrm>
            <a:custGeom>
              <a:avLst/>
              <a:gdLst/>
              <a:ahLst/>
              <a:cxnLst/>
              <a:rect l="0" t="0" r="0" b="0"/>
              <a:pathLst>
                <a:path w="21059" h="210571">
                  <a:moveTo>
                    <a:pt x="1" y="0"/>
                  </a:moveTo>
                  <a:lnTo>
                    <a:pt x="0" y="58617"/>
                  </a:lnTo>
                  <a:lnTo>
                    <a:pt x="1170" y="111621"/>
                  </a:lnTo>
                  <a:lnTo>
                    <a:pt x="9065" y="173493"/>
                  </a:lnTo>
                  <a:lnTo>
                    <a:pt x="12998" y="191362"/>
                  </a:lnTo>
                  <a:lnTo>
                    <a:pt x="21058" y="2105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04B4AE0-20C0-477F-BA89-1900E6651BC1}"/>
                </a:ext>
              </a:extLst>
            </p:cNvPr>
            <p:cNvSpPr/>
            <p:nvPr/>
          </p:nvSpPr>
          <p:spPr>
            <a:xfrm>
              <a:off x="6527669" y="4004646"/>
              <a:ext cx="284270" cy="63172"/>
            </a:xfrm>
            <a:custGeom>
              <a:avLst/>
              <a:gdLst/>
              <a:ahLst/>
              <a:cxnLst/>
              <a:rect l="0" t="0" r="0" b="0"/>
              <a:pathLst>
                <a:path w="284270" h="63172">
                  <a:moveTo>
                    <a:pt x="284269" y="0"/>
                  </a:moveTo>
                  <a:lnTo>
                    <a:pt x="241577" y="3119"/>
                  </a:lnTo>
                  <a:lnTo>
                    <a:pt x="188267" y="17958"/>
                  </a:lnTo>
                  <a:lnTo>
                    <a:pt x="135930" y="28547"/>
                  </a:lnTo>
                  <a:lnTo>
                    <a:pt x="74961" y="39591"/>
                  </a:lnTo>
                  <a:lnTo>
                    <a:pt x="14149" y="58578"/>
                  </a:lnTo>
                  <a:lnTo>
                    <a:pt x="0" y="631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6AEA353-91D7-435A-A8DE-188105B18187}"/>
                </a:ext>
              </a:extLst>
            </p:cNvPr>
            <p:cNvSpPr/>
            <p:nvPr/>
          </p:nvSpPr>
          <p:spPr>
            <a:xfrm>
              <a:off x="6327627" y="4531071"/>
              <a:ext cx="315856" cy="424640"/>
            </a:xfrm>
            <a:custGeom>
              <a:avLst/>
              <a:gdLst/>
              <a:ahLst/>
              <a:cxnLst/>
              <a:rect l="0" t="0" r="0" b="0"/>
              <a:pathLst>
                <a:path w="315856" h="424640">
                  <a:moveTo>
                    <a:pt x="0" y="63171"/>
                  </a:moveTo>
                  <a:lnTo>
                    <a:pt x="17959" y="118215"/>
                  </a:lnTo>
                  <a:lnTo>
                    <a:pt x="40739" y="177683"/>
                  </a:lnTo>
                  <a:lnTo>
                    <a:pt x="58697" y="229247"/>
                  </a:lnTo>
                  <a:lnTo>
                    <a:pt x="73509" y="281372"/>
                  </a:lnTo>
                  <a:lnTo>
                    <a:pt x="91222" y="336530"/>
                  </a:lnTo>
                  <a:lnTo>
                    <a:pt x="108792" y="389504"/>
                  </a:lnTo>
                  <a:lnTo>
                    <a:pt x="119323" y="421125"/>
                  </a:lnTo>
                  <a:lnTo>
                    <a:pt x="122833" y="424639"/>
                  </a:lnTo>
                  <a:lnTo>
                    <a:pt x="126342" y="423473"/>
                  </a:lnTo>
                  <a:lnTo>
                    <a:pt x="145969" y="396384"/>
                  </a:lnTo>
                  <a:lnTo>
                    <a:pt x="162592" y="338620"/>
                  </a:lnTo>
                  <a:lnTo>
                    <a:pt x="185231" y="283324"/>
                  </a:lnTo>
                  <a:lnTo>
                    <a:pt x="203450" y="222592"/>
                  </a:lnTo>
                  <a:lnTo>
                    <a:pt x="221086" y="168653"/>
                  </a:lnTo>
                  <a:lnTo>
                    <a:pt x="245274" y="105302"/>
                  </a:lnTo>
                  <a:lnTo>
                    <a:pt x="276210" y="45235"/>
                  </a:lnTo>
                  <a:lnTo>
                    <a:pt x="31585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F5DD90E-A18A-4260-84E5-2327CA3CD23F}"/>
                </a:ext>
              </a:extLst>
            </p:cNvPr>
            <p:cNvSpPr/>
            <p:nvPr/>
          </p:nvSpPr>
          <p:spPr>
            <a:xfrm>
              <a:off x="6696125" y="4523870"/>
              <a:ext cx="230090" cy="363780"/>
            </a:xfrm>
            <a:custGeom>
              <a:avLst/>
              <a:gdLst/>
              <a:ahLst/>
              <a:cxnLst/>
              <a:rect l="0" t="0" r="0" b="0"/>
              <a:pathLst>
                <a:path w="230090" h="363780">
                  <a:moveTo>
                    <a:pt x="63171" y="91429"/>
                  </a:moveTo>
                  <a:lnTo>
                    <a:pt x="55934" y="118985"/>
                  </a:lnTo>
                  <a:lnTo>
                    <a:pt x="53292" y="178327"/>
                  </a:lnTo>
                  <a:lnTo>
                    <a:pt x="52771" y="240785"/>
                  </a:lnTo>
                  <a:lnTo>
                    <a:pt x="51498" y="297012"/>
                  </a:lnTo>
                  <a:lnTo>
                    <a:pt x="43580" y="359573"/>
                  </a:lnTo>
                  <a:lnTo>
                    <a:pt x="43092" y="363779"/>
                  </a:lnTo>
                  <a:lnTo>
                    <a:pt x="42199" y="312833"/>
                  </a:lnTo>
                  <a:lnTo>
                    <a:pt x="36535" y="251014"/>
                  </a:lnTo>
                  <a:lnTo>
                    <a:pt x="32563" y="199165"/>
                  </a:lnTo>
                  <a:lnTo>
                    <a:pt x="31778" y="143862"/>
                  </a:lnTo>
                  <a:lnTo>
                    <a:pt x="37212" y="93467"/>
                  </a:lnTo>
                  <a:lnTo>
                    <a:pt x="52921" y="39055"/>
                  </a:lnTo>
                  <a:lnTo>
                    <a:pt x="56337" y="28437"/>
                  </a:lnTo>
                  <a:lnTo>
                    <a:pt x="69492" y="13520"/>
                  </a:lnTo>
                  <a:lnTo>
                    <a:pt x="77913" y="7904"/>
                  </a:lnTo>
                  <a:lnTo>
                    <a:pt x="112122" y="0"/>
                  </a:lnTo>
                  <a:lnTo>
                    <a:pt x="132110" y="4390"/>
                  </a:lnTo>
                  <a:lnTo>
                    <a:pt x="186900" y="39463"/>
                  </a:lnTo>
                  <a:lnTo>
                    <a:pt x="201220" y="54295"/>
                  </a:lnTo>
                  <a:lnTo>
                    <a:pt x="223839" y="102613"/>
                  </a:lnTo>
                  <a:lnTo>
                    <a:pt x="230089" y="152606"/>
                  </a:lnTo>
                  <a:lnTo>
                    <a:pt x="228203" y="204422"/>
                  </a:lnTo>
                  <a:lnTo>
                    <a:pt x="216964" y="237992"/>
                  </a:lnTo>
                  <a:lnTo>
                    <a:pt x="204053" y="258343"/>
                  </a:lnTo>
                  <a:lnTo>
                    <a:pt x="157069" y="297824"/>
                  </a:lnTo>
                  <a:lnTo>
                    <a:pt x="94681" y="325891"/>
                  </a:lnTo>
                  <a:lnTo>
                    <a:pt x="38983" y="340904"/>
                  </a:lnTo>
                  <a:lnTo>
                    <a:pt x="0" y="3441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423D2DC2-8F0A-4FEB-B6B8-8B084466673B}"/>
              </a:ext>
            </a:extLst>
          </p:cNvPr>
          <p:cNvSpPr/>
          <p:nvPr/>
        </p:nvSpPr>
        <p:spPr>
          <a:xfrm>
            <a:off x="7475234" y="3721583"/>
            <a:ext cx="178560" cy="304121"/>
          </a:xfrm>
          <a:custGeom>
            <a:avLst/>
            <a:gdLst/>
            <a:ahLst/>
            <a:cxnLst/>
            <a:rect l="0" t="0" r="0" b="0"/>
            <a:pathLst>
              <a:path w="178560" h="304121">
                <a:moveTo>
                  <a:pt x="0" y="61964"/>
                </a:moveTo>
                <a:lnTo>
                  <a:pt x="5588" y="45197"/>
                </a:lnTo>
                <a:lnTo>
                  <a:pt x="17692" y="30726"/>
                </a:lnTo>
                <a:lnTo>
                  <a:pt x="35939" y="17665"/>
                </a:lnTo>
                <a:lnTo>
                  <a:pt x="72518" y="4905"/>
                </a:lnTo>
                <a:lnTo>
                  <a:pt x="126801" y="0"/>
                </a:lnTo>
                <a:lnTo>
                  <a:pt x="152282" y="1670"/>
                </a:lnTo>
                <a:lnTo>
                  <a:pt x="171405" y="10210"/>
                </a:lnTo>
                <a:lnTo>
                  <a:pt x="176272" y="18103"/>
                </a:lnTo>
                <a:lnTo>
                  <a:pt x="178559" y="39351"/>
                </a:lnTo>
                <a:lnTo>
                  <a:pt x="172556" y="61273"/>
                </a:lnTo>
                <a:lnTo>
                  <a:pt x="160919" y="81544"/>
                </a:lnTo>
                <a:lnTo>
                  <a:pt x="97434" y="135371"/>
                </a:lnTo>
                <a:lnTo>
                  <a:pt x="51607" y="169550"/>
                </a:lnTo>
                <a:lnTo>
                  <a:pt x="31126" y="179191"/>
                </a:lnTo>
                <a:lnTo>
                  <a:pt x="27769" y="179890"/>
                </a:lnTo>
                <a:lnTo>
                  <a:pt x="29041" y="178016"/>
                </a:lnTo>
                <a:lnTo>
                  <a:pt x="33398" y="174427"/>
                </a:lnTo>
                <a:lnTo>
                  <a:pt x="91991" y="165075"/>
                </a:lnTo>
                <a:lnTo>
                  <a:pt x="114584" y="161603"/>
                </a:lnTo>
                <a:lnTo>
                  <a:pt x="136323" y="163960"/>
                </a:lnTo>
                <a:lnTo>
                  <a:pt x="144695" y="168566"/>
                </a:lnTo>
                <a:lnTo>
                  <a:pt x="157115" y="183043"/>
                </a:lnTo>
                <a:lnTo>
                  <a:pt x="159726" y="191817"/>
                </a:lnTo>
                <a:lnTo>
                  <a:pt x="159506" y="210924"/>
                </a:lnTo>
                <a:lnTo>
                  <a:pt x="152390" y="227994"/>
                </a:lnTo>
                <a:lnTo>
                  <a:pt x="140258" y="243380"/>
                </a:lnTo>
                <a:lnTo>
                  <a:pt x="84770" y="285308"/>
                </a:lnTo>
                <a:lnTo>
                  <a:pt x="52642" y="304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0DAFD75A-4FE8-4CE5-8365-51DDD3A64494}"/>
              </a:ext>
            </a:extLst>
          </p:cNvPr>
          <p:cNvSpPr/>
          <p:nvPr/>
        </p:nvSpPr>
        <p:spPr>
          <a:xfrm>
            <a:off x="7401534" y="4441254"/>
            <a:ext cx="210571" cy="384616"/>
          </a:xfrm>
          <a:custGeom>
            <a:avLst/>
            <a:gdLst/>
            <a:ahLst/>
            <a:cxnLst/>
            <a:rect l="0" t="0" r="0" b="0"/>
            <a:pathLst>
              <a:path w="210571" h="384616">
                <a:moveTo>
                  <a:pt x="210570" y="5589"/>
                </a:moveTo>
                <a:lnTo>
                  <a:pt x="193802" y="0"/>
                </a:lnTo>
                <a:lnTo>
                  <a:pt x="176212" y="375"/>
                </a:lnTo>
                <a:lnTo>
                  <a:pt x="118741" y="13308"/>
                </a:lnTo>
                <a:lnTo>
                  <a:pt x="63557" y="30247"/>
                </a:lnTo>
                <a:lnTo>
                  <a:pt x="48525" y="43454"/>
                </a:lnTo>
                <a:lnTo>
                  <a:pt x="42878" y="51889"/>
                </a:lnTo>
                <a:lnTo>
                  <a:pt x="39724" y="70620"/>
                </a:lnTo>
                <a:lnTo>
                  <a:pt x="40521" y="80529"/>
                </a:lnTo>
                <a:lnTo>
                  <a:pt x="35167" y="100896"/>
                </a:lnTo>
                <a:lnTo>
                  <a:pt x="12665" y="142568"/>
                </a:lnTo>
                <a:lnTo>
                  <a:pt x="11953" y="150720"/>
                </a:lnTo>
                <a:lnTo>
                  <a:pt x="14988" y="157325"/>
                </a:lnTo>
                <a:lnTo>
                  <a:pt x="20521" y="162898"/>
                </a:lnTo>
                <a:lnTo>
                  <a:pt x="27719" y="165444"/>
                </a:lnTo>
                <a:lnTo>
                  <a:pt x="85755" y="164001"/>
                </a:lnTo>
                <a:lnTo>
                  <a:pt x="129264" y="169249"/>
                </a:lnTo>
                <a:lnTo>
                  <a:pt x="151427" y="178152"/>
                </a:lnTo>
                <a:lnTo>
                  <a:pt x="160612" y="183802"/>
                </a:lnTo>
                <a:lnTo>
                  <a:pt x="173938" y="202558"/>
                </a:lnTo>
                <a:lnTo>
                  <a:pt x="179130" y="214110"/>
                </a:lnTo>
                <a:lnTo>
                  <a:pt x="178658" y="239424"/>
                </a:lnTo>
                <a:lnTo>
                  <a:pt x="169481" y="265104"/>
                </a:lnTo>
                <a:lnTo>
                  <a:pt x="130679" y="315367"/>
                </a:lnTo>
                <a:lnTo>
                  <a:pt x="69681" y="359823"/>
                </a:lnTo>
                <a:lnTo>
                  <a:pt x="40923" y="375449"/>
                </a:lnTo>
                <a:lnTo>
                  <a:pt x="0" y="3846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8BFE585-4305-4ECE-8CC0-DD34ADC2E292}"/>
              </a:ext>
            </a:extLst>
          </p:cNvPr>
          <p:cNvGrpSpPr/>
          <p:nvPr/>
        </p:nvGrpSpPr>
        <p:grpSpPr>
          <a:xfrm>
            <a:off x="7959966" y="4825869"/>
            <a:ext cx="1456866" cy="1273949"/>
            <a:chOff x="7959966" y="4825869"/>
            <a:chExt cx="1456866" cy="1273949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A1F513A-2F5B-49B2-92FC-699D2337F9F8}"/>
                </a:ext>
              </a:extLst>
            </p:cNvPr>
            <p:cNvSpPr/>
            <p:nvPr/>
          </p:nvSpPr>
          <p:spPr>
            <a:xfrm>
              <a:off x="7959966" y="5320708"/>
              <a:ext cx="241735" cy="687495"/>
            </a:xfrm>
            <a:custGeom>
              <a:avLst/>
              <a:gdLst/>
              <a:ahLst/>
              <a:cxnLst/>
              <a:rect l="0" t="0" r="0" b="0"/>
              <a:pathLst>
                <a:path w="241735" h="687495">
                  <a:moveTo>
                    <a:pt x="94335" y="0"/>
                  </a:moveTo>
                  <a:lnTo>
                    <a:pt x="51673" y="54115"/>
                  </a:lnTo>
                  <a:lnTo>
                    <a:pt x="34121" y="87784"/>
                  </a:lnTo>
                  <a:lnTo>
                    <a:pt x="17711" y="141082"/>
                  </a:lnTo>
                  <a:lnTo>
                    <a:pt x="4373" y="197841"/>
                  </a:lnTo>
                  <a:lnTo>
                    <a:pt x="999" y="247092"/>
                  </a:lnTo>
                  <a:lnTo>
                    <a:pt x="0" y="298730"/>
                  </a:lnTo>
                  <a:lnTo>
                    <a:pt x="873" y="348736"/>
                  </a:lnTo>
                  <a:lnTo>
                    <a:pt x="11056" y="404498"/>
                  </a:lnTo>
                  <a:lnTo>
                    <a:pt x="29922" y="465555"/>
                  </a:lnTo>
                  <a:lnTo>
                    <a:pt x="57349" y="522678"/>
                  </a:lnTo>
                  <a:lnTo>
                    <a:pt x="92228" y="575901"/>
                  </a:lnTo>
                  <a:lnTo>
                    <a:pt x="117887" y="606595"/>
                  </a:lnTo>
                  <a:lnTo>
                    <a:pt x="180173" y="668614"/>
                  </a:lnTo>
                  <a:lnTo>
                    <a:pt x="210625" y="685278"/>
                  </a:lnTo>
                  <a:lnTo>
                    <a:pt x="225179" y="687494"/>
                  </a:lnTo>
                  <a:lnTo>
                    <a:pt x="241734" y="6843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D89DEAD-A4BF-4B73-85E5-0E9C01B17BE8}"/>
                </a:ext>
              </a:extLst>
            </p:cNvPr>
            <p:cNvSpPr/>
            <p:nvPr/>
          </p:nvSpPr>
          <p:spPr>
            <a:xfrm>
              <a:off x="8296456" y="5326998"/>
              <a:ext cx="237437" cy="454121"/>
            </a:xfrm>
            <a:custGeom>
              <a:avLst/>
              <a:gdLst/>
              <a:ahLst/>
              <a:cxnLst/>
              <a:rect l="0" t="0" r="0" b="0"/>
              <a:pathLst>
                <a:path w="237437" h="454121">
                  <a:moveTo>
                    <a:pt x="0" y="98995"/>
                  </a:moveTo>
                  <a:lnTo>
                    <a:pt x="9576" y="67713"/>
                  </a:lnTo>
                  <a:lnTo>
                    <a:pt x="20244" y="51557"/>
                  </a:lnTo>
                  <a:lnTo>
                    <a:pt x="50583" y="29307"/>
                  </a:lnTo>
                  <a:lnTo>
                    <a:pt x="105013" y="5229"/>
                  </a:lnTo>
                  <a:lnTo>
                    <a:pt x="126222" y="0"/>
                  </a:lnTo>
                  <a:lnTo>
                    <a:pt x="147346" y="1574"/>
                  </a:lnTo>
                  <a:lnTo>
                    <a:pt x="165313" y="9294"/>
                  </a:lnTo>
                  <a:lnTo>
                    <a:pt x="173379" y="14628"/>
                  </a:lnTo>
                  <a:lnTo>
                    <a:pt x="177588" y="22863"/>
                  </a:lnTo>
                  <a:lnTo>
                    <a:pt x="179144" y="44492"/>
                  </a:lnTo>
                  <a:lnTo>
                    <a:pt x="167853" y="77387"/>
                  </a:lnTo>
                  <a:lnTo>
                    <a:pt x="136329" y="130508"/>
                  </a:lnTo>
                  <a:lnTo>
                    <a:pt x="97829" y="193745"/>
                  </a:lnTo>
                  <a:lnTo>
                    <a:pt x="82019" y="222215"/>
                  </a:lnTo>
                  <a:lnTo>
                    <a:pt x="75737" y="230275"/>
                  </a:lnTo>
                  <a:lnTo>
                    <a:pt x="72718" y="232139"/>
                  </a:lnTo>
                  <a:lnTo>
                    <a:pt x="71875" y="229871"/>
                  </a:lnTo>
                  <a:lnTo>
                    <a:pt x="72484" y="224851"/>
                  </a:lnTo>
                  <a:lnTo>
                    <a:pt x="82518" y="213032"/>
                  </a:lnTo>
                  <a:lnTo>
                    <a:pt x="107898" y="196345"/>
                  </a:lnTo>
                  <a:lnTo>
                    <a:pt x="128673" y="189055"/>
                  </a:lnTo>
                  <a:lnTo>
                    <a:pt x="166677" y="186121"/>
                  </a:lnTo>
                  <a:lnTo>
                    <a:pt x="193792" y="189580"/>
                  </a:lnTo>
                  <a:lnTo>
                    <a:pt x="215201" y="201256"/>
                  </a:lnTo>
                  <a:lnTo>
                    <a:pt x="224186" y="209283"/>
                  </a:lnTo>
                  <a:lnTo>
                    <a:pt x="234169" y="230680"/>
                  </a:lnTo>
                  <a:lnTo>
                    <a:pt x="237436" y="254618"/>
                  </a:lnTo>
                  <a:lnTo>
                    <a:pt x="231528" y="288995"/>
                  </a:lnTo>
                  <a:lnTo>
                    <a:pt x="202615" y="350125"/>
                  </a:lnTo>
                  <a:lnTo>
                    <a:pt x="152290" y="405648"/>
                  </a:lnTo>
                  <a:lnTo>
                    <a:pt x="124672" y="430711"/>
                  </a:lnTo>
                  <a:lnTo>
                    <a:pt x="94262" y="447365"/>
                  </a:lnTo>
                  <a:lnTo>
                    <a:pt x="57436" y="454120"/>
                  </a:lnTo>
                  <a:lnTo>
                    <a:pt x="36836" y="449461"/>
                  </a:lnTo>
                  <a:lnTo>
                    <a:pt x="28067" y="444943"/>
                  </a:lnTo>
                  <a:lnTo>
                    <a:pt x="22221" y="436082"/>
                  </a:lnTo>
                  <a:lnTo>
                    <a:pt x="15725" y="410638"/>
                  </a:lnTo>
                  <a:lnTo>
                    <a:pt x="15958" y="395431"/>
                  </a:lnTo>
                  <a:lnTo>
                    <a:pt x="21057" y="3832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328D7E7-3A12-461F-BEC2-E505FD93D3E9}"/>
                </a:ext>
              </a:extLst>
            </p:cNvPr>
            <p:cNvSpPr/>
            <p:nvPr/>
          </p:nvSpPr>
          <p:spPr>
            <a:xfrm>
              <a:off x="8549140" y="5731320"/>
              <a:ext cx="136872" cy="368498"/>
            </a:xfrm>
            <a:custGeom>
              <a:avLst/>
              <a:gdLst/>
              <a:ahLst/>
              <a:cxnLst/>
              <a:rect l="0" t="0" r="0" b="0"/>
              <a:pathLst>
                <a:path w="136872" h="368498">
                  <a:moveTo>
                    <a:pt x="136871" y="0"/>
                  </a:moveTo>
                  <a:lnTo>
                    <a:pt x="136871" y="58616"/>
                  </a:lnTo>
                  <a:lnTo>
                    <a:pt x="128466" y="112791"/>
                  </a:lnTo>
                  <a:lnTo>
                    <a:pt x="112420" y="171671"/>
                  </a:lnTo>
                  <a:lnTo>
                    <a:pt x="93751" y="212692"/>
                  </a:lnTo>
                  <a:lnTo>
                    <a:pt x="60888" y="270807"/>
                  </a:lnTo>
                  <a:lnTo>
                    <a:pt x="44557" y="297048"/>
                  </a:lnTo>
                  <a:lnTo>
                    <a:pt x="12939" y="351926"/>
                  </a:lnTo>
                  <a:lnTo>
                    <a:pt x="0" y="3684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57E3046-A005-478F-9460-A57FE8AAFA4B}"/>
                </a:ext>
              </a:extLst>
            </p:cNvPr>
            <p:cNvSpPr/>
            <p:nvPr/>
          </p:nvSpPr>
          <p:spPr>
            <a:xfrm>
              <a:off x="8882533" y="5183837"/>
              <a:ext cx="266733" cy="587300"/>
            </a:xfrm>
            <a:custGeom>
              <a:avLst/>
              <a:gdLst/>
              <a:ahLst/>
              <a:cxnLst/>
              <a:rect l="0" t="0" r="0" b="0"/>
              <a:pathLst>
                <a:path w="266733" h="587300">
                  <a:moveTo>
                    <a:pt x="266732" y="0"/>
                  </a:moveTo>
                  <a:lnTo>
                    <a:pt x="208115" y="5590"/>
                  </a:lnTo>
                  <a:lnTo>
                    <a:pt x="151518" y="29665"/>
                  </a:lnTo>
                  <a:lnTo>
                    <a:pt x="90918" y="55594"/>
                  </a:lnTo>
                  <a:lnTo>
                    <a:pt x="64511" y="71455"/>
                  </a:lnTo>
                  <a:lnTo>
                    <a:pt x="54709" y="75713"/>
                  </a:lnTo>
                  <a:lnTo>
                    <a:pt x="48175" y="83231"/>
                  </a:lnTo>
                  <a:lnTo>
                    <a:pt x="31237" y="136508"/>
                  </a:lnTo>
                  <a:lnTo>
                    <a:pt x="14000" y="189466"/>
                  </a:lnTo>
                  <a:lnTo>
                    <a:pt x="0" y="231618"/>
                  </a:lnTo>
                  <a:lnTo>
                    <a:pt x="1174" y="237470"/>
                  </a:lnTo>
                  <a:lnTo>
                    <a:pt x="5465" y="240202"/>
                  </a:lnTo>
                  <a:lnTo>
                    <a:pt x="11836" y="240853"/>
                  </a:lnTo>
                  <a:lnTo>
                    <a:pt x="18421" y="237778"/>
                  </a:lnTo>
                  <a:lnTo>
                    <a:pt x="78194" y="189566"/>
                  </a:lnTo>
                  <a:lnTo>
                    <a:pt x="140476" y="150524"/>
                  </a:lnTo>
                  <a:lnTo>
                    <a:pt x="162654" y="142939"/>
                  </a:lnTo>
                  <a:lnTo>
                    <a:pt x="188109" y="139568"/>
                  </a:lnTo>
                  <a:lnTo>
                    <a:pt x="208783" y="144309"/>
                  </a:lnTo>
                  <a:lnTo>
                    <a:pt x="225768" y="155384"/>
                  </a:lnTo>
                  <a:lnTo>
                    <a:pt x="241117" y="172005"/>
                  </a:lnTo>
                  <a:lnTo>
                    <a:pt x="249499" y="194210"/>
                  </a:lnTo>
                  <a:lnTo>
                    <a:pt x="252054" y="218507"/>
                  </a:lnTo>
                  <a:lnTo>
                    <a:pt x="241157" y="278989"/>
                  </a:lnTo>
                  <a:lnTo>
                    <a:pt x="221366" y="336216"/>
                  </a:lnTo>
                  <a:lnTo>
                    <a:pt x="195899" y="390067"/>
                  </a:lnTo>
                  <a:lnTo>
                    <a:pt x="167169" y="441388"/>
                  </a:lnTo>
                  <a:lnTo>
                    <a:pt x="129877" y="503645"/>
                  </a:lnTo>
                  <a:lnTo>
                    <a:pt x="90950" y="559323"/>
                  </a:lnTo>
                  <a:lnTo>
                    <a:pt x="70109" y="584396"/>
                  </a:lnTo>
                  <a:lnTo>
                    <a:pt x="61950" y="587299"/>
                  </a:lnTo>
                  <a:lnTo>
                    <a:pt x="43527" y="584286"/>
                  </a:lnTo>
                  <a:lnTo>
                    <a:pt x="37209" y="580207"/>
                  </a:lnTo>
                  <a:lnTo>
                    <a:pt x="32998" y="575148"/>
                  </a:lnTo>
                  <a:lnTo>
                    <a:pt x="24576" y="558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B535E82-2F2E-49C0-B920-72F3DD521D88}"/>
                </a:ext>
              </a:extLst>
            </p:cNvPr>
            <p:cNvSpPr/>
            <p:nvPr/>
          </p:nvSpPr>
          <p:spPr>
            <a:xfrm>
              <a:off x="9180850" y="5036439"/>
              <a:ext cx="235982" cy="800166"/>
            </a:xfrm>
            <a:custGeom>
              <a:avLst/>
              <a:gdLst/>
              <a:ahLst/>
              <a:cxnLst/>
              <a:rect l="0" t="0" r="0" b="0"/>
              <a:pathLst>
                <a:path w="235982" h="800166">
                  <a:moveTo>
                    <a:pt x="94757" y="0"/>
                  </a:moveTo>
                  <a:lnTo>
                    <a:pt x="147297" y="55659"/>
                  </a:lnTo>
                  <a:lnTo>
                    <a:pt x="186384" y="116078"/>
                  </a:lnTo>
                  <a:lnTo>
                    <a:pt x="213884" y="175726"/>
                  </a:lnTo>
                  <a:lnTo>
                    <a:pt x="230895" y="226694"/>
                  </a:lnTo>
                  <a:lnTo>
                    <a:pt x="235981" y="259850"/>
                  </a:lnTo>
                  <a:lnTo>
                    <a:pt x="232267" y="317978"/>
                  </a:lnTo>
                  <a:lnTo>
                    <a:pt x="222588" y="377315"/>
                  </a:lnTo>
                  <a:lnTo>
                    <a:pt x="202069" y="440472"/>
                  </a:lnTo>
                  <a:lnTo>
                    <a:pt x="180815" y="492418"/>
                  </a:lnTo>
                  <a:lnTo>
                    <a:pt x="154086" y="544880"/>
                  </a:lnTo>
                  <a:lnTo>
                    <a:pt x="126276" y="600303"/>
                  </a:lnTo>
                  <a:lnTo>
                    <a:pt x="91239" y="663102"/>
                  </a:lnTo>
                  <a:lnTo>
                    <a:pt x="56151" y="724823"/>
                  </a:lnTo>
                  <a:lnTo>
                    <a:pt x="15843" y="780987"/>
                  </a:lnTo>
                  <a:lnTo>
                    <a:pt x="0" y="8001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EDB1039-86D6-4A82-953E-81D10E1545E6}"/>
                </a:ext>
              </a:extLst>
            </p:cNvPr>
            <p:cNvSpPr/>
            <p:nvPr/>
          </p:nvSpPr>
          <p:spPr>
            <a:xfrm>
              <a:off x="8464912" y="4982973"/>
              <a:ext cx="178985" cy="134906"/>
            </a:xfrm>
            <a:custGeom>
              <a:avLst/>
              <a:gdLst/>
              <a:ahLst/>
              <a:cxnLst/>
              <a:rect l="0" t="0" r="0" b="0"/>
              <a:pathLst>
                <a:path w="178985" h="134906">
                  <a:moveTo>
                    <a:pt x="0" y="21880"/>
                  </a:moveTo>
                  <a:lnTo>
                    <a:pt x="5590" y="5113"/>
                  </a:lnTo>
                  <a:lnTo>
                    <a:pt x="10746" y="1343"/>
                  </a:lnTo>
                  <a:lnTo>
                    <a:pt x="17693" y="0"/>
                  </a:lnTo>
                  <a:lnTo>
                    <a:pt x="25833" y="274"/>
                  </a:lnTo>
                  <a:lnTo>
                    <a:pt x="41117" y="6818"/>
                  </a:lnTo>
                  <a:lnTo>
                    <a:pt x="48468" y="11839"/>
                  </a:lnTo>
                  <a:lnTo>
                    <a:pt x="59755" y="26776"/>
                  </a:lnTo>
                  <a:lnTo>
                    <a:pt x="67502" y="46283"/>
                  </a:lnTo>
                  <a:lnTo>
                    <a:pt x="78473" y="104932"/>
                  </a:lnTo>
                  <a:lnTo>
                    <a:pt x="93701" y="131756"/>
                  </a:lnTo>
                  <a:lnTo>
                    <a:pt x="99902" y="134905"/>
                  </a:lnTo>
                  <a:lnTo>
                    <a:pt x="106376" y="134664"/>
                  </a:lnTo>
                  <a:lnTo>
                    <a:pt x="119808" y="128158"/>
                  </a:lnTo>
                  <a:lnTo>
                    <a:pt x="140524" y="110172"/>
                  </a:lnTo>
                  <a:lnTo>
                    <a:pt x="178984" y="534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95C5CA4-D675-440E-A806-568D5254DBB3}"/>
                </a:ext>
              </a:extLst>
            </p:cNvPr>
            <p:cNvSpPr/>
            <p:nvPr/>
          </p:nvSpPr>
          <p:spPr>
            <a:xfrm>
              <a:off x="8496498" y="4931154"/>
              <a:ext cx="115815" cy="178985"/>
            </a:xfrm>
            <a:custGeom>
              <a:avLst/>
              <a:gdLst/>
              <a:ahLst/>
              <a:cxnLst/>
              <a:rect l="0" t="0" r="0" b="0"/>
              <a:pathLst>
                <a:path w="115815" h="178985">
                  <a:moveTo>
                    <a:pt x="115814" y="0"/>
                  </a:moveTo>
                  <a:lnTo>
                    <a:pt x="73152" y="55659"/>
                  </a:lnTo>
                  <a:lnTo>
                    <a:pt x="31537" y="116077"/>
                  </a:lnTo>
                  <a:lnTo>
                    <a:pt x="0" y="1789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7496D9A-4550-40A3-B7DC-71EB69CB4E04}"/>
                </a:ext>
              </a:extLst>
            </p:cNvPr>
            <p:cNvSpPr/>
            <p:nvPr/>
          </p:nvSpPr>
          <p:spPr>
            <a:xfrm>
              <a:off x="8707068" y="5057496"/>
              <a:ext cx="84229" cy="126342"/>
            </a:xfrm>
            <a:custGeom>
              <a:avLst/>
              <a:gdLst/>
              <a:ahLst/>
              <a:cxnLst/>
              <a:rect l="0" t="0" r="0" b="0"/>
              <a:pathLst>
                <a:path w="84229" h="126342">
                  <a:moveTo>
                    <a:pt x="84228" y="0"/>
                  </a:moveTo>
                  <a:lnTo>
                    <a:pt x="74652" y="24046"/>
                  </a:lnTo>
                  <a:lnTo>
                    <a:pt x="31230" y="82002"/>
                  </a:lnTo>
                  <a:lnTo>
                    <a:pt x="0" y="1263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F4B417F-EFF6-4AA8-A553-64D1789BCC41}"/>
                </a:ext>
              </a:extLst>
            </p:cNvPr>
            <p:cNvSpPr/>
            <p:nvPr/>
          </p:nvSpPr>
          <p:spPr>
            <a:xfrm>
              <a:off x="8932628" y="4931154"/>
              <a:ext cx="114006" cy="242156"/>
            </a:xfrm>
            <a:custGeom>
              <a:avLst/>
              <a:gdLst/>
              <a:ahLst/>
              <a:cxnLst/>
              <a:rect l="0" t="0" r="0" b="0"/>
              <a:pathLst>
                <a:path w="114006" h="242156">
                  <a:moveTo>
                    <a:pt x="6067" y="0"/>
                  </a:moveTo>
                  <a:lnTo>
                    <a:pt x="0" y="33621"/>
                  </a:lnTo>
                  <a:lnTo>
                    <a:pt x="2590" y="58616"/>
                  </a:lnTo>
                  <a:lnTo>
                    <a:pt x="10761" y="79084"/>
                  </a:lnTo>
                  <a:lnTo>
                    <a:pt x="16215" y="87818"/>
                  </a:lnTo>
                  <a:lnTo>
                    <a:pt x="24530" y="92470"/>
                  </a:lnTo>
                  <a:lnTo>
                    <a:pt x="46248" y="94520"/>
                  </a:lnTo>
                  <a:lnTo>
                    <a:pt x="68378" y="88412"/>
                  </a:lnTo>
                  <a:lnTo>
                    <a:pt x="79193" y="83508"/>
                  </a:lnTo>
                  <a:lnTo>
                    <a:pt x="94330" y="68700"/>
                  </a:lnTo>
                  <a:lnTo>
                    <a:pt x="113578" y="30597"/>
                  </a:lnTo>
                  <a:lnTo>
                    <a:pt x="114005" y="26247"/>
                  </a:lnTo>
                  <a:lnTo>
                    <a:pt x="111951" y="25687"/>
                  </a:lnTo>
                  <a:lnTo>
                    <a:pt x="108241" y="27653"/>
                  </a:lnTo>
                  <a:lnTo>
                    <a:pt x="104120" y="42316"/>
                  </a:lnTo>
                  <a:lnTo>
                    <a:pt x="100088" y="102018"/>
                  </a:lnTo>
                  <a:lnTo>
                    <a:pt x="86226" y="157497"/>
                  </a:lnTo>
                  <a:lnTo>
                    <a:pt x="66044" y="210513"/>
                  </a:lnTo>
                  <a:lnTo>
                    <a:pt x="54950" y="228092"/>
                  </a:lnTo>
                  <a:lnTo>
                    <a:pt x="37652" y="2421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F42E01D-E4F1-4CE0-B665-7B77EE7F9261}"/>
                </a:ext>
              </a:extLst>
            </p:cNvPr>
            <p:cNvSpPr/>
            <p:nvPr/>
          </p:nvSpPr>
          <p:spPr>
            <a:xfrm>
              <a:off x="9075565" y="4825869"/>
              <a:ext cx="118587" cy="168457"/>
            </a:xfrm>
            <a:custGeom>
              <a:avLst/>
              <a:gdLst/>
              <a:ahLst/>
              <a:cxnLst/>
              <a:rect l="0" t="0" r="0" b="0"/>
              <a:pathLst>
                <a:path w="118587" h="168457">
                  <a:moveTo>
                    <a:pt x="105285" y="0"/>
                  </a:moveTo>
                  <a:lnTo>
                    <a:pt x="116463" y="11178"/>
                  </a:lnTo>
                  <a:lnTo>
                    <a:pt x="118586" y="17980"/>
                  </a:lnTo>
                  <a:lnTo>
                    <a:pt x="117826" y="34897"/>
                  </a:lnTo>
                  <a:lnTo>
                    <a:pt x="105232" y="64152"/>
                  </a:lnTo>
                  <a:lnTo>
                    <a:pt x="52217" y="126205"/>
                  </a:lnTo>
                  <a:lnTo>
                    <a:pt x="0" y="1684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2462BFE-E4AE-4D3D-8779-03EC839E3490}"/>
                </a:ext>
              </a:extLst>
            </p:cNvPr>
            <p:cNvSpPr/>
            <p:nvPr/>
          </p:nvSpPr>
          <p:spPr>
            <a:xfrm>
              <a:off x="8309570" y="4889040"/>
              <a:ext cx="71116" cy="357969"/>
            </a:xfrm>
            <a:custGeom>
              <a:avLst/>
              <a:gdLst/>
              <a:ahLst/>
              <a:cxnLst/>
              <a:rect l="0" t="0" r="0" b="0"/>
              <a:pathLst>
                <a:path w="71116" h="357969">
                  <a:moveTo>
                    <a:pt x="71115" y="0"/>
                  </a:moveTo>
                  <a:lnTo>
                    <a:pt x="41806" y="34897"/>
                  </a:lnTo>
                  <a:lnTo>
                    <a:pt x="19234" y="87783"/>
                  </a:lnTo>
                  <a:lnTo>
                    <a:pt x="2194" y="147650"/>
                  </a:lnTo>
                  <a:lnTo>
                    <a:pt x="0" y="187117"/>
                  </a:lnTo>
                  <a:lnTo>
                    <a:pt x="9147" y="242375"/>
                  </a:lnTo>
                  <a:lnTo>
                    <a:pt x="21949" y="281215"/>
                  </a:lnTo>
                  <a:lnTo>
                    <a:pt x="57772" y="340933"/>
                  </a:lnTo>
                  <a:lnTo>
                    <a:pt x="71115" y="3579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9860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98D65F0-D83D-4A3D-AF84-668897981ACF}"/>
              </a:ext>
            </a:extLst>
          </p:cNvPr>
          <p:cNvGrpSpPr/>
          <p:nvPr/>
        </p:nvGrpSpPr>
        <p:grpSpPr>
          <a:xfrm>
            <a:off x="1644393" y="568539"/>
            <a:ext cx="4914862" cy="3642861"/>
            <a:chOff x="1644393" y="568539"/>
            <a:chExt cx="4914862" cy="3642861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84E2C757-1BE5-41D8-B1B0-C0D01C187E66}"/>
                </a:ext>
              </a:extLst>
            </p:cNvPr>
            <p:cNvSpPr/>
            <p:nvPr/>
          </p:nvSpPr>
          <p:spPr>
            <a:xfrm>
              <a:off x="1644393" y="568539"/>
              <a:ext cx="4662178" cy="3642861"/>
            </a:xfrm>
            <a:custGeom>
              <a:avLst/>
              <a:gdLst/>
              <a:ahLst/>
              <a:cxnLst/>
              <a:rect l="0" t="0" r="0" b="0"/>
              <a:pathLst>
                <a:path w="4662178" h="3642861">
                  <a:moveTo>
                    <a:pt x="61224" y="0"/>
                  </a:moveTo>
                  <a:lnTo>
                    <a:pt x="79182" y="55045"/>
                  </a:lnTo>
                  <a:lnTo>
                    <a:pt x="89771" y="106453"/>
                  </a:lnTo>
                  <a:lnTo>
                    <a:pt x="97798" y="161667"/>
                  </a:lnTo>
                  <a:lnTo>
                    <a:pt x="109479" y="217634"/>
                  </a:lnTo>
                  <a:lnTo>
                    <a:pt x="113000" y="276869"/>
                  </a:lnTo>
                  <a:lnTo>
                    <a:pt x="113609" y="327310"/>
                  </a:lnTo>
                  <a:lnTo>
                    <a:pt x="113790" y="379300"/>
                  </a:lnTo>
                  <a:lnTo>
                    <a:pt x="113843" y="434869"/>
                  </a:lnTo>
                  <a:lnTo>
                    <a:pt x="110740" y="495788"/>
                  </a:lnTo>
                  <a:lnTo>
                    <a:pt x="105531" y="558291"/>
                  </a:lnTo>
                  <a:lnTo>
                    <a:pt x="104312" y="601419"/>
                  </a:lnTo>
                  <a:lnTo>
                    <a:pt x="103771" y="647883"/>
                  </a:lnTo>
                  <a:lnTo>
                    <a:pt x="103530" y="695830"/>
                  </a:lnTo>
                  <a:lnTo>
                    <a:pt x="103423" y="740926"/>
                  </a:lnTo>
                  <a:lnTo>
                    <a:pt x="103363" y="796131"/>
                  </a:lnTo>
                  <a:lnTo>
                    <a:pt x="103345" y="859282"/>
                  </a:lnTo>
                  <a:lnTo>
                    <a:pt x="103340" y="909188"/>
                  </a:lnTo>
                  <a:lnTo>
                    <a:pt x="103338" y="967974"/>
                  </a:lnTo>
                  <a:lnTo>
                    <a:pt x="103338" y="1024646"/>
                  </a:lnTo>
                  <a:lnTo>
                    <a:pt x="103338" y="1088136"/>
                  </a:lnTo>
                  <a:lnTo>
                    <a:pt x="103338" y="1146951"/>
                  </a:lnTo>
                  <a:lnTo>
                    <a:pt x="103338" y="1209218"/>
                  </a:lnTo>
                  <a:lnTo>
                    <a:pt x="103338" y="1270607"/>
                  </a:lnTo>
                  <a:lnTo>
                    <a:pt x="103338" y="1319491"/>
                  </a:lnTo>
                  <a:lnTo>
                    <a:pt x="103338" y="1381644"/>
                  </a:lnTo>
                  <a:lnTo>
                    <a:pt x="103338" y="1444310"/>
                  </a:lnTo>
                  <a:lnTo>
                    <a:pt x="103338" y="1493142"/>
                  </a:lnTo>
                  <a:lnTo>
                    <a:pt x="103338" y="1544655"/>
                  </a:lnTo>
                  <a:lnTo>
                    <a:pt x="103338" y="1607228"/>
                  </a:lnTo>
                  <a:lnTo>
                    <a:pt x="103338" y="1657487"/>
                  </a:lnTo>
                  <a:lnTo>
                    <a:pt x="103338" y="1709423"/>
                  </a:lnTo>
                  <a:lnTo>
                    <a:pt x="103338" y="1761857"/>
                  </a:lnTo>
                  <a:lnTo>
                    <a:pt x="103338" y="1814437"/>
                  </a:lnTo>
                  <a:lnTo>
                    <a:pt x="103338" y="1867061"/>
                  </a:lnTo>
                  <a:lnTo>
                    <a:pt x="103338" y="1919698"/>
                  </a:lnTo>
                  <a:lnTo>
                    <a:pt x="103338" y="1972339"/>
                  </a:lnTo>
                  <a:lnTo>
                    <a:pt x="103338" y="2024981"/>
                  </a:lnTo>
                  <a:lnTo>
                    <a:pt x="103338" y="2077624"/>
                  </a:lnTo>
                  <a:lnTo>
                    <a:pt x="103338" y="2130266"/>
                  </a:lnTo>
                  <a:lnTo>
                    <a:pt x="103338" y="2182908"/>
                  </a:lnTo>
                  <a:lnTo>
                    <a:pt x="102168" y="2234381"/>
                  </a:lnTo>
                  <a:lnTo>
                    <a:pt x="95004" y="2297408"/>
                  </a:lnTo>
                  <a:lnTo>
                    <a:pt x="93460" y="2348505"/>
                  </a:lnTo>
                  <a:lnTo>
                    <a:pt x="93002" y="2400690"/>
                  </a:lnTo>
                  <a:lnTo>
                    <a:pt x="92866" y="2453197"/>
                  </a:lnTo>
                  <a:lnTo>
                    <a:pt x="89707" y="2502680"/>
                  </a:lnTo>
                  <a:lnTo>
                    <a:pt x="84481" y="2550097"/>
                  </a:lnTo>
                  <a:lnTo>
                    <a:pt x="82933" y="2601191"/>
                  </a:lnTo>
                  <a:lnTo>
                    <a:pt x="82474" y="2650255"/>
                  </a:lnTo>
                  <a:lnTo>
                    <a:pt x="82338" y="2697548"/>
                  </a:lnTo>
                  <a:lnTo>
                    <a:pt x="76703" y="2760341"/>
                  </a:lnTo>
                  <a:lnTo>
                    <a:pt x="73219" y="2809195"/>
                  </a:lnTo>
                  <a:lnTo>
                    <a:pt x="72042" y="2869699"/>
                  </a:lnTo>
                  <a:lnTo>
                    <a:pt x="68690" y="2926710"/>
                  </a:lnTo>
                  <a:lnTo>
                    <a:pt x="62698" y="2983033"/>
                  </a:lnTo>
                  <a:lnTo>
                    <a:pt x="53085" y="3044925"/>
                  </a:lnTo>
                  <a:lnTo>
                    <a:pt x="43774" y="3108318"/>
                  </a:lnTo>
                  <a:lnTo>
                    <a:pt x="40066" y="3158874"/>
                  </a:lnTo>
                  <a:lnTo>
                    <a:pt x="28925" y="3215415"/>
                  </a:lnTo>
                  <a:lnTo>
                    <a:pt x="22018" y="3265086"/>
                  </a:lnTo>
                  <a:lnTo>
                    <a:pt x="16852" y="3313728"/>
                  </a:lnTo>
                  <a:lnTo>
                    <a:pt x="7912" y="3360896"/>
                  </a:lnTo>
                  <a:lnTo>
                    <a:pt x="0" y="3423647"/>
                  </a:lnTo>
                  <a:lnTo>
                    <a:pt x="2860" y="3432378"/>
                  </a:lnTo>
                  <a:lnTo>
                    <a:pt x="8277" y="3437028"/>
                  </a:lnTo>
                  <a:lnTo>
                    <a:pt x="15397" y="3438958"/>
                  </a:lnTo>
                  <a:lnTo>
                    <a:pt x="59277" y="3433650"/>
                  </a:lnTo>
                  <a:lnTo>
                    <a:pt x="119199" y="3423558"/>
                  </a:lnTo>
                  <a:lnTo>
                    <a:pt x="175058" y="3422116"/>
                  </a:lnTo>
                  <a:lnTo>
                    <a:pt x="238084" y="3421832"/>
                  </a:lnTo>
                  <a:lnTo>
                    <a:pt x="295941" y="3427364"/>
                  </a:lnTo>
                  <a:lnTo>
                    <a:pt x="358495" y="3432487"/>
                  </a:lnTo>
                  <a:lnTo>
                    <a:pt x="413312" y="3440431"/>
                  </a:lnTo>
                  <a:lnTo>
                    <a:pt x="474183" y="3442347"/>
                  </a:lnTo>
                  <a:lnTo>
                    <a:pt x="531267" y="3443896"/>
                  </a:lnTo>
                  <a:lnTo>
                    <a:pt x="587603" y="3451133"/>
                  </a:lnTo>
                  <a:lnTo>
                    <a:pt x="643792" y="3452910"/>
                  </a:lnTo>
                  <a:lnTo>
                    <a:pt x="705656" y="3461623"/>
                  </a:lnTo>
                  <a:lnTo>
                    <a:pt x="765636" y="3463431"/>
                  </a:lnTo>
                  <a:lnTo>
                    <a:pt x="816511" y="3469333"/>
                  </a:lnTo>
                  <a:lnTo>
                    <a:pt x="868629" y="3472902"/>
                  </a:lnTo>
                  <a:lnTo>
                    <a:pt x="921116" y="3473959"/>
                  </a:lnTo>
                  <a:lnTo>
                    <a:pt x="976783" y="3481552"/>
                  </a:lnTo>
                  <a:lnTo>
                    <a:pt x="1024781" y="3483931"/>
                  </a:lnTo>
                  <a:lnTo>
                    <a:pt x="1077218" y="3484636"/>
                  </a:lnTo>
                  <a:lnTo>
                    <a:pt x="1133179" y="3486014"/>
                  </a:lnTo>
                  <a:lnTo>
                    <a:pt x="1194666" y="3493248"/>
                  </a:lnTo>
                  <a:lnTo>
                    <a:pt x="1252986" y="3494805"/>
                  </a:lnTo>
                  <a:lnTo>
                    <a:pt x="1314720" y="3498386"/>
                  </a:lnTo>
                  <a:lnTo>
                    <a:pt x="1377465" y="3503737"/>
                  </a:lnTo>
                  <a:lnTo>
                    <a:pt x="1440510" y="3505322"/>
                  </a:lnTo>
                  <a:lnTo>
                    <a:pt x="1503644" y="3505793"/>
                  </a:lnTo>
                  <a:lnTo>
                    <a:pt x="1560564" y="3505932"/>
                  </a:lnTo>
                  <a:lnTo>
                    <a:pt x="1616130" y="3511567"/>
                  </a:lnTo>
                  <a:lnTo>
                    <a:pt x="1666813" y="3515051"/>
                  </a:lnTo>
                  <a:lnTo>
                    <a:pt x="1715106" y="3516084"/>
                  </a:lnTo>
                  <a:lnTo>
                    <a:pt x="1775818" y="3516390"/>
                  </a:lnTo>
                  <a:lnTo>
                    <a:pt x="1818793" y="3516461"/>
                  </a:lnTo>
                  <a:lnTo>
                    <a:pt x="1876210" y="3516501"/>
                  </a:lnTo>
                  <a:lnTo>
                    <a:pt x="1932218" y="3516513"/>
                  </a:lnTo>
                  <a:lnTo>
                    <a:pt x="1977212" y="3516516"/>
                  </a:lnTo>
                  <a:lnTo>
                    <a:pt x="2024506" y="3516517"/>
                  </a:lnTo>
                  <a:lnTo>
                    <a:pt x="2074813" y="3522107"/>
                  </a:lnTo>
                  <a:lnTo>
                    <a:pt x="2135167" y="3526071"/>
                  </a:lnTo>
                  <a:lnTo>
                    <a:pt x="2176596" y="3526613"/>
                  </a:lnTo>
                  <a:lnTo>
                    <a:pt x="2222305" y="3526854"/>
                  </a:lnTo>
                  <a:lnTo>
                    <a:pt x="2284718" y="3526990"/>
                  </a:lnTo>
                  <a:lnTo>
                    <a:pt x="2342140" y="3532625"/>
                  </a:lnTo>
                  <a:lnTo>
                    <a:pt x="2395683" y="3536597"/>
                  </a:lnTo>
                  <a:lnTo>
                    <a:pt x="2440854" y="3537285"/>
                  </a:lnTo>
                  <a:lnTo>
                    <a:pt x="2501032" y="3537489"/>
                  </a:lnTo>
                  <a:lnTo>
                    <a:pt x="2550058" y="3537550"/>
                  </a:lnTo>
                  <a:lnTo>
                    <a:pt x="2608545" y="3537571"/>
                  </a:lnTo>
                  <a:lnTo>
                    <a:pt x="2660422" y="3537574"/>
                  </a:lnTo>
                  <a:lnTo>
                    <a:pt x="2718297" y="3537575"/>
                  </a:lnTo>
                  <a:lnTo>
                    <a:pt x="2779774" y="3537575"/>
                  </a:lnTo>
                  <a:lnTo>
                    <a:pt x="2835809" y="3538745"/>
                  </a:lnTo>
                  <a:lnTo>
                    <a:pt x="2898328" y="3546640"/>
                  </a:lnTo>
                  <a:lnTo>
                    <a:pt x="2953333" y="3547814"/>
                  </a:lnTo>
                  <a:lnTo>
                    <a:pt x="3009259" y="3548046"/>
                  </a:lnTo>
                  <a:lnTo>
                    <a:pt x="3065366" y="3548092"/>
                  </a:lnTo>
                  <a:lnTo>
                    <a:pt x="3125019" y="3548101"/>
                  </a:lnTo>
                  <a:lnTo>
                    <a:pt x="3184158" y="3549273"/>
                  </a:lnTo>
                  <a:lnTo>
                    <a:pt x="3241074" y="3556437"/>
                  </a:lnTo>
                  <a:lnTo>
                    <a:pt x="3297030" y="3558199"/>
                  </a:lnTo>
                  <a:lnTo>
                    <a:pt x="3355878" y="3558504"/>
                  </a:lnTo>
                  <a:lnTo>
                    <a:pt x="3408409" y="3564184"/>
                  </a:lnTo>
                  <a:lnTo>
                    <a:pt x="3470421" y="3568178"/>
                  </a:lnTo>
                  <a:lnTo>
                    <a:pt x="3525277" y="3568870"/>
                  </a:lnTo>
                  <a:lnTo>
                    <a:pt x="3575715" y="3569075"/>
                  </a:lnTo>
                  <a:lnTo>
                    <a:pt x="3637452" y="3569136"/>
                  </a:lnTo>
                  <a:lnTo>
                    <a:pt x="3698895" y="3572276"/>
                  </a:lnTo>
                  <a:lnTo>
                    <a:pt x="3746610" y="3577492"/>
                  </a:lnTo>
                  <a:lnTo>
                    <a:pt x="3789665" y="3579883"/>
                  </a:lnTo>
                  <a:lnTo>
                    <a:pt x="3836097" y="3584844"/>
                  </a:lnTo>
                  <a:lnTo>
                    <a:pt x="3884029" y="3587829"/>
                  </a:lnTo>
                  <a:lnTo>
                    <a:pt x="3931458" y="3589156"/>
                  </a:lnTo>
                  <a:lnTo>
                    <a:pt x="3975935" y="3589746"/>
                  </a:lnTo>
                  <a:lnTo>
                    <a:pt x="4022218" y="3593128"/>
                  </a:lnTo>
                  <a:lnTo>
                    <a:pt x="4068916" y="3597360"/>
                  </a:lnTo>
                  <a:lnTo>
                    <a:pt x="4113066" y="3599241"/>
                  </a:lnTo>
                  <a:lnTo>
                    <a:pt x="4156086" y="3600077"/>
                  </a:lnTo>
                  <a:lnTo>
                    <a:pt x="4198602" y="3601618"/>
                  </a:lnTo>
                  <a:lnTo>
                    <a:pt x="4260829" y="3607893"/>
                  </a:lnTo>
                  <a:lnTo>
                    <a:pt x="4318002" y="3610273"/>
                  </a:lnTo>
                  <a:lnTo>
                    <a:pt x="4377705" y="3612147"/>
                  </a:lnTo>
                  <a:lnTo>
                    <a:pt x="4431790" y="3618422"/>
                  </a:lnTo>
                  <a:lnTo>
                    <a:pt x="4489461" y="3624255"/>
                  </a:lnTo>
                  <a:lnTo>
                    <a:pt x="4540584" y="3630736"/>
                  </a:lnTo>
                  <a:lnTo>
                    <a:pt x="4596911" y="3639252"/>
                  </a:lnTo>
                  <a:lnTo>
                    <a:pt x="4647551" y="3642147"/>
                  </a:lnTo>
                  <a:lnTo>
                    <a:pt x="4662177" y="36428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09D7007-93CB-4120-9061-8E3F95B027CB}"/>
                </a:ext>
              </a:extLst>
            </p:cNvPr>
            <p:cNvSpPr/>
            <p:nvPr/>
          </p:nvSpPr>
          <p:spPr>
            <a:xfrm>
              <a:off x="2400497" y="286375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0D62107-A65F-4D11-8079-D00416B72AF4}"/>
                </a:ext>
              </a:extLst>
            </p:cNvPr>
            <p:cNvSpPr/>
            <p:nvPr/>
          </p:nvSpPr>
          <p:spPr>
            <a:xfrm>
              <a:off x="3169078" y="2474197"/>
              <a:ext cx="21058" cy="1"/>
            </a:xfrm>
            <a:custGeom>
              <a:avLst/>
              <a:gdLst/>
              <a:ahLst/>
              <a:cxnLst/>
              <a:rect l="0" t="0" r="0" b="0"/>
              <a:pathLst>
                <a:path w="21058" h="1">
                  <a:moveTo>
                    <a:pt x="0" y="0"/>
                  </a:moveTo>
                  <a:lnTo>
                    <a:pt x="2105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57215FC-9426-4125-BFE5-AC266213D896}"/>
                </a:ext>
              </a:extLst>
            </p:cNvPr>
            <p:cNvSpPr/>
            <p:nvPr/>
          </p:nvSpPr>
          <p:spPr>
            <a:xfrm>
              <a:off x="3927130" y="2926922"/>
              <a:ext cx="42115" cy="21058"/>
            </a:xfrm>
            <a:custGeom>
              <a:avLst/>
              <a:gdLst/>
              <a:ahLst/>
              <a:cxnLst/>
              <a:rect l="0" t="0" r="0" b="0"/>
              <a:pathLst>
                <a:path w="42115" h="21058">
                  <a:moveTo>
                    <a:pt x="0" y="21057"/>
                  </a:moveTo>
                  <a:lnTo>
                    <a:pt x="22357" y="21057"/>
                  </a:lnTo>
                  <a:lnTo>
                    <a:pt x="28942" y="18718"/>
                  </a:lnTo>
                  <a:lnTo>
                    <a:pt x="33333" y="14819"/>
                  </a:lnTo>
                  <a:lnTo>
                    <a:pt x="4211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857D6B0-0886-451B-BC0D-7996E187ADD5}"/>
                </a:ext>
              </a:extLst>
            </p:cNvPr>
            <p:cNvSpPr/>
            <p:nvPr/>
          </p:nvSpPr>
          <p:spPr>
            <a:xfrm>
              <a:off x="4727296" y="1916187"/>
              <a:ext cx="21057" cy="10529"/>
            </a:xfrm>
            <a:custGeom>
              <a:avLst/>
              <a:gdLst/>
              <a:ahLst/>
              <a:cxnLst/>
              <a:rect l="0" t="0" r="0" b="0"/>
              <a:pathLst>
                <a:path w="21057" h="10529">
                  <a:moveTo>
                    <a:pt x="0" y="10528"/>
                  </a:moveTo>
                  <a:lnTo>
                    <a:pt x="2105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599B8B-FB76-4562-AE1F-DA497D5E8F91}"/>
                </a:ext>
              </a:extLst>
            </p:cNvPr>
            <p:cNvSpPr/>
            <p:nvPr/>
          </p:nvSpPr>
          <p:spPr>
            <a:xfrm>
              <a:off x="5548518" y="2208212"/>
              <a:ext cx="52644" cy="13302"/>
            </a:xfrm>
            <a:custGeom>
              <a:avLst/>
              <a:gdLst/>
              <a:ahLst/>
              <a:cxnLst/>
              <a:rect l="0" t="0" r="0" b="0"/>
              <a:pathLst>
                <a:path w="52644" h="13302">
                  <a:moveTo>
                    <a:pt x="0" y="13301"/>
                  </a:moveTo>
                  <a:lnTo>
                    <a:pt x="16768" y="2122"/>
                  </a:lnTo>
                  <a:lnTo>
                    <a:pt x="24047" y="0"/>
                  </a:lnTo>
                  <a:lnTo>
                    <a:pt x="52643" y="27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8B8231-B00F-4A0F-B193-840F1B6376E8}"/>
                </a:ext>
              </a:extLst>
            </p:cNvPr>
            <p:cNvSpPr/>
            <p:nvPr/>
          </p:nvSpPr>
          <p:spPr>
            <a:xfrm>
              <a:off x="6517140" y="2495254"/>
              <a:ext cx="42115" cy="10530"/>
            </a:xfrm>
            <a:custGeom>
              <a:avLst/>
              <a:gdLst/>
              <a:ahLst/>
              <a:cxnLst/>
              <a:rect l="0" t="0" r="0" b="0"/>
              <a:pathLst>
                <a:path w="42115" h="10530">
                  <a:moveTo>
                    <a:pt x="0" y="0"/>
                  </a:moveTo>
                  <a:lnTo>
                    <a:pt x="42114" y="105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0AD445B-3B65-4BC4-B00D-813649846DD6}"/>
              </a:ext>
            </a:extLst>
          </p:cNvPr>
          <p:cNvGrpSpPr/>
          <p:nvPr/>
        </p:nvGrpSpPr>
        <p:grpSpPr>
          <a:xfrm>
            <a:off x="343787" y="4882788"/>
            <a:ext cx="8274005" cy="1916188"/>
            <a:chOff x="343787" y="4882788"/>
            <a:chExt cx="8274005" cy="191618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752B65E-C334-49C6-B3EB-4947ABC67E23}"/>
                </a:ext>
              </a:extLst>
            </p:cNvPr>
            <p:cNvSpPr/>
            <p:nvPr/>
          </p:nvSpPr>
          <p:spPr>
            <a:xfrm>
              <a:off x="343787" y="4935431"/>
              <a:ext cx="266867" cy="410612"/>
            </a:xfrm>
            <a:custGeom>
              <a:avLst/>
              <a:gdLst/>
              <a:ahLst/>
              <a:cxnLst/>
              <a:rect l="0" t="0" r="0" b="0"/>
              <a:pathLst>
                <a:path w="266867" h="410612">
                  <a:moveTo>
                    <a:pt x="45767" y="0"/>
                  </a:moveTo>
                  <a:lnTo>
                    <a:pt x="45767" y="58616"/>
                  </a:lnTo>
                  <a:lnTo>
                    <a:pt x="38532" y="113960"/>
                  </a:lnTo>
                  <a:lnTo>
                    <a:pt x="35889" y="176885"/>
                  </a:lnTo>
                  <a:lnTo>
                    <a:pt x="29778" y="229132"/>
                  </a:lnTo>
                  <a:lnTo>
                    <a:pt x="22258" y="292274"/>
                  </a:lnTo>
                  <a:lnTo>
                    <a:pt x="10188" y="347592"/>
                  </a:lnTo>
                  <a:lnTo>
                    <a:pt x="0" y="386479"/>
                  </a:lnTo>
                  <a:lnTo>
                    <a:pt x="1218" y="393354"/>
                  </a:lnTo>
                  <a:lnTo>
                    <a:pt x="5539" y="396766"/>
                  </a:lnTo>
                  <a:lnTo>
                    <a:pt x="11930" y="397872"/>
                  </a:lnTo>
                  <a:lnTo>
                    <a:pt x="57386" y="394578"/>
                  </a:lnTo>
                  <a:lnTo>
                    <a:pt x="109804" y="398995"/>
                  </a:lnTo>
                  <a:lnTo>
                    <a:pt x="162012" y="407104"/>
                  </a:lnTo>
                  <a:lnTo>
                    <a:pt x="223104" y="409918"/>
                  </a:lnTo>
                  <a:lnTo>
                    <a:pt x="266866" y="4106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C6F9A7-F6B8-498C-A5B6-3323AEB315D7}"/>
                </a:ext>
              </a:extLst>
            </p:cNvPr>
            <p:cNvSpPr/>
            <p:nvPr/>
          </p:nvSpPr>
          <p:spPr>
            <a:xfrm>
              <a:off x="687090" y="5112748"/>
              <a:ext cx="117083" cy="243824"/>
            </a:xfrm>
            <a:custGeom>
              <a:avLst/>
              <a:gdLst/>
              <a:ahLst/>
              <a:cxnLst/>
              <a:rect l="0" t="0" r="0" b="0"/>
              <a:pathLst>
                <a:path w="117083" h="243824">
                  <a:moveTo>
                    <a:pt x="49905" y="138538"/>
                  </a:moveTo>
                  <a:lnTo>
                    <a:pt x="73951" y="128963"/>
                  </a:lnTo>
                  <a:lnTo>
                    <a:pt x="88278" y="118294"/>
                  </a:lnTo>
                  <a:lnTo>
                    <a:pt x="103909" y="93545"/>
                  </a:lnTo>
                  <a:lnTo>
                    <a:pt x="115949" y="58396"/>
                  </a:lnTo>
                  <a:lnTo>
                    <a:pt x="117082" y="35069"/>
                  </a:lnTo>
                  <a:lnTo>
                    <a:pt x="115747" y="23935"/>
                  </a:lnTo>
                  <a:lnTo>
                    <a:pt x="111347" y="15343"/>
                  </a:lnTo>
                  <a:lnTo>
                    <a:pt x="97100" y="2676"/>
                  </a:lnTo>
                  <a:lnTo>
                    <a:pt x="88387" y="0"/>
                  </a:lnTo>
                  <a:lnTo>
                    <a:pt x="69348" y="146"/>
                  </a:lnTo>
                  <a:lnTo>
                    <a:pt x="52307" y="10350"/>
                  </a:lnTo>
                  <a:lnTo>
                    <a:pt x="22303" y="45496"/>
                  </a:lnTo>
                  <a:lnTo>
                    <a:pt x="6502" y="75874"/>
                  </a:lnTo>
                  <a:lnTo>
                    <a:pt x="0" y="118281"/>
                  </a:lnTo>
                  <a:lnTo>
                    <a:pt x="9252" y="162301"/>
                  </a:lnTo>
                  <a:lnTo>
                    <a:pt x="26811" y="199391"/>
                  </a:lnTo>
                  <a:lnTo>
                    <a:pt x="52421" y="227018"/>
                  </a:lnTo>
                  <a:lnTo>
                    <a:pt x="81490" y="2438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ABBBA2-07F7-4456-BAC4-46D2B30B3036}"/>
                </a:ext>
              </a:extLst>
            </p:cNvPr>
            <p:cNvSpPr/>
            <p:nvPr/>
          </p:nvSpPr>
          <p:spPr>
            <a:xfrm>
              <a:off x="896235" y="5148928"/>
              <a:ext cx="174749" cy="255690"/>
            </a:xfrm>
            <a:custGeom>
              <a:avLst/>
              <a:gdLst/>
              <a:ahLst/>
              <a:cxnLst/>
              <a:rect l="0" t="0" r="0" b="0"/>
              <a:pathLst>
                <a:path w="174749" h="255690">
                  <a:moveTo>
                    <a:pt x="146086" y="18130"/>
                  </a:moveTo>
                  <a:lnTo>
                    <a:pt x="134908" y="6951"/>
                  </a:lnTo>
                  <a:lnTo>
                    <a:pt x="116942" y="1463"/>
                  </a:lnTo>
                  <a:lnTo>
                    <a:pt x="105599" y="0"/>
                  </a:lnTo>
                  <a:lnTo>
                    <a:pt x="83638" y="4613"/>
                  </a:lnTo>
                  <a:lnTo>
                    <a:pt x="30368" y="33161"/>
                  </a:lnTo>
                  <a:lnTo>
                    <a:pt x="9258" y="46647"/>
                  </a:lnTo>
                  <a:lnTo>
                    <a:pt x="3395" y="55859"/>
                  </a:lnTo>
                  <a:lnTo>
                    <a:pt x="0" y="78572"/>
                  </a:lnTo>
                  <a:lnTo>
                    <a:pt x="3072" y="87671"/>
                  </a:lnTo>
                  <a:lnTo>
                    <a:pt x="15844" y="100900"/>
                  </a:lnTo>
                  <a:lnTo>
                    <a:pt x="74184" y="122760"/>
                  </a:lnTo>
                  <a:lnTo>
                    <a:pt x="133238" y="142046"/>
                  </a:lnTo>
                  <a:lnTo>
                    <a:pt x="150515" y="153532"/>
                  </a:lnTo>
                  <a:lnTo>
                    <a:pt x="162872" y="169556"/>
                  </a:lnTo>
                  <a:lnTo>
                    <a:pt x="171094" y="189545"/>
                  </a:lnTo>
                  <a:lnTo>
                    <a:pt x="174748" y="214027"/>
                  </a:lnTo>
                  <a:lnTo>
                    <a:pt x="172213" y="224768"/>
                  </a:lnTo>
                  <a:lnTo>
                    <a:pt x="160038" y="242939"/>
                  </a:lnTo>
                  <a:lnTo>
                    <a:pt x="139809" y="252576"/>
                  </a:lnTo>
                  <a:lnTo>
                    <a:pt x="117560" y="255689"/>
                  </a:lnTo>
                  <a:lnTo>
                    <a:pt x="82915" y="2497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128D4BD-B72A-40F8-A4A7-D95B56C91280}"/>
                </a:ext>
              </a:extLst>
            </p:cNvPr>
            <p:cNvSpPr/>
            <p:nvPr/>
          </p:nvSpPr>
          <p:spPr>
            <a:xfrm>
              <a:off x="1579275" y="5146007"/>
              <a:ext cx="248780" cy="683782"/>
            </a:xfrm>
            <a:custGeom>
              <a:avLst/>
              <a:gdLst/>
              <a:ahLst/>
              <a:cxnLst/>
              <a:rect l="0" t="0" r="0" b="0"/>
              <a:pathLst>
                <a:path w="248780" h="683782">
                  <a:moveTo>
                    <a:pt x="84228" y="178978"/>
                  </a:moveTo>
                  <a:lnTo>
                    <a:pt x="92561" y="216456"/>
                  </a:lnTo>
                  <a:lnTo>
                    <a:pt x="90986" y="254423"/>
                  </a:lnTo>
                  <a:lnTo>
                    <a:pt x="85563" y="309174"/>
                  </a:lnTo>
                  <a:lnTo>
                    <a:pt x="79034" y="362224"/>
                  </a:lnTo>
                  <a:lnTo>
                    <a:pt x="75280" y="422397"/>
                  </a:lnTo>
                  <a:lnTo>
                    <a:pt x="74167" y="473500"/>
                  </a:lnTo>
                  <a:lnTo>
                    <a:pt x="66556" y="527794"/>
                  </a:lnTo>
                  <a:lnTo>
                    <a:pt x="63004" y="581419"/>
                  </a:lnTo>
                  <a:lnTo>
                    <a:pt x="56232" y="634872"/>
                  </a:lnTo>
                  <a:lnTo>
                    <a:pt x="54238" y="670157"/>
                  </a:lnTo>
                  <a:lnTo>
                    <a:pt x="51366" y="679566"/>
                  </a:lnTo>
                  <a:lnTo>
                    <a:pt x="47112" y="683498"/>
                  </a:lnTo>
                  <a:lnTo>
                    <a:pt x="41937" y="683781"/>
                  </a:lnTo>
                  <a:lnTo>
                    <a:pt x="38486" y="678120"/>
                  </a:lnTo>
                  <a:lnTo>
                    <a:pt x="26905" y="622204"/>
                  </a:lnTo>
                  <a:lnTo>
                    <a:pt x="22789" y="573126"/>
                  </a:lnTo>
                  <a:lnTo>
                    <a:pt x="21570" y="525310"/>
                  </a:lnTo>
                  <a:lnTo>
                    <a:pt x="21209" y="464739"/>
                  </a:lnTo>
                  <a:lnTo>
                    <a:pt x="21124" y="421797"/>
                  </a:lnTo>
                  <a:lnTo>
                    <a:pt x="21077" y="364398"/>
                  </a:lnTo>
                  <a:lnTo>
                    <a:pt x="24182" y="308397"/>
                  </a:lnTo>
                  <a:lnTo>
                    <a:pt x="32511" y="246180"/>
                  </a:lnTo>
                  <a:lnTo>
                    <a:pt x="45806" y="183934"/>
                  </a:lnTo>
                  <a:lnTo>
                    <a:pt x="63195" y="123869"/>
                  </a:lnTo>
                  <a:lnTo>
                    <a:pt x="72540" y="97163"/>
                  </a:lnTo>
                  <a:lnTo>
                    <a:pt x="104016" y="45011"/>
                  </a:lnTo>
                  <a:lnTo>
                    <a:pt x="129085" y="14502"/>
                  </a:lnTo>
                  <a:lnTo>
                    <a:pt x="138699" y="6156"/>
                  </a:lnTo>
                  <a:lnTo>
                    <a:pt x="148618" y="1763"/>
                  </a:lnTo>
                  <a:lnTo>
                    <a:pt x="168998" y="0"/>
                  </a:lnTo>
                  <a:lnTo>
                    <a:pt x="200202" y="11174"/>
                  </a:lnTo>
                  <a:lnTo>
                    <a:pt x="214930" y="29139"/>
                  </a:lnTo>
                  <a:lnTo>
                    <a:pt x="239507" y="84389"/>
                  </a:lnTo>
                  <a:lnTo>
                    <a:pt x="248779" y="140034"/>
                  </a:lnTo>
                  <a:lnTo>
                    <a:pt x="245937" y="195385"/>
                  </a:lnTo>
                  <a:lnTo>
                    <a:pt x="233327" y="250849"/>
                  </a:lnTo>
                  <a:lnTo>
                    <a:pt x="209519" y="305652"/>
                  </a:lnTo>
                  <a:lnTo>
                    <a:pt x="193725" y="331204"/>
                  </a:lnTo>
                  <a:lnTo>
                    <a:pt x="171108" y="350360"/>
                  </a:lnTo>
                  <a:lnTo>
                    <a:pt x="142338" y="357313"/>
                  </a:lnTo>
                  <a:lnTo>
                    <a:pt x="111224" y="355334"/>
                  </a:lnTo>
                  <a:lnTo>
                    <a:pt x="56242" y="338119"/>
                  </a:lnTo>
                  <a:lnTo>
                    <a:pt x="34355" y="329256"/>
                  </a:lnTo>
                  <a:lnTo>
                    <a:pt x="0" y="3053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4B4F4C2-6AF0-40FF-A253-95AA4C7158BD}"/>
                </a:ext>
              </a:extLst>
            </p:cNvPr>
            <p:cNvSpPr/>
            <p:nvPr/>
          </p:nvSpPr>
          <p:spPr>
            <a:xfrm>
              <a:off x="1843288" y="5146001"/>
              <a:ext cx="192911" cy="466598"/>
            </a:xfrm>
            <a:custGeom>
              <a:avLst/>
              <a:gdLst/>
              <a:ahLst/>
              <a:cxnLst/>
              <a:rect l="0" t="0" r="0" b="0"/>
              <a:pathLst>
                <a:path w="192911" h="466598">
                  <a:moveTo>
                    <a:pt x="83427" y="10528"/>
                  </a:moveTo>
                  <a:lnTo>
                    <a:pt x="59381" y="20104"/>
                  </a:lnTo>
                  <a:lnTo>
                    <a:pt x="45054" y="30772"/>
                  </a:lnTo>
                  <a:lnTo>
                    <a:pt x="23834" y="61110"/>
                  </a:lnTo>
                  <a:lnTo>
                    <a:pt x="8318" y="105324"/>
                  </a:lnTo>
                  <a:lnTo>
                    <a:pt x="1901" y="155469"/>
                  </a:lnTo>
                  <a:lnTo>
                    <a:pt x="0" y="207371"/>
                  </a:lnTo>
                  <a:lnTo>
                    <a:pt x="7763" y="260500"/>
                  </a:lnTo>
                  <a:lnTo>
                    <a:pt x="20561" y="311029"/>
                  </a:lnTo>
                  <a:lnTo>
                    <a:pt x="34354" y="365464"/>
                  </a:lnTo>
                  <a:lnTo>
                    <a:pt x="56749" y="424483"/>
                  </a:lnTo>
                  <a:lnTo>
                    <a:pt x="70011" y="449532"/>
                  </a:lnTo>
                  <a:lnTo>
                    <a:pt x="79162" y="457615"/>
                  </a:lnTo>
                  <a:lnTo>
                    <a:pt x="101809" y="466597"/>
                  </a:lnTo>
                  <a:lnTo>
                    <a:pt x="112059" y="465482"/>
                  </a:lnTo>
                  <a:lnTo>
                    <a:pt x="129688" y="454885"/>
                  </a:lnTo>
                  <a:lnTo>
                    <a:pt x="152766" y="418011"/>
                  </a:lnTo>
                  <a:lnTo>
                    <a:pt x="177147" y="355823"/>
                  </a:lnTo>
                  <a:lnTo>
                    <a:pt x="188405" y="305860"/>
                  </a:lnTo>
                  <a:lnTo>
                    <a:pt x="192910" y="248553"/>
                  </a:lnTo>
                  <a:lnTo>
                    <a:pt x="189956" y="195698"/>
                  </a:lnTo>
                  <a:lnTo>
                    <a:pt x="185961" y="138703"/>
                  </a:lnTo>
                  <a:lnTo>
                    <a:pt x="174131" y="78220"/>
                  </a:lnTo>
                  <a:lnTo>
                    <a:pt x="152123" y="33648"/>
                  </a:lnTo>
                  <a:lnTo>
                    <a:pt x="133287" y="11009"/>
                  </a:lnTo>
                  <a:lnTo>
                    <a:pt x="11501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213453-C1EB-47A1-B7EE-C94665238195}"/>
                </a:ext>
              </a:extLst>
            </p:cNvPr>
            <p:cNvSpPr/>
            <p:nvPr/>
          </p:nvSpPr>
          <p:spPr>
            <a:xfrm>
              <a:off x="2095171" y="5230229"/>
              <a:ext cx="71425" cy="260797"/>
            </a:xfrm>
            <a:custGeom>
              <a:avLst/>
              <a:gdLst/>
              <a:ahLst/>
              <a:cxnLst/>
              <a:rect l="0" t="0" r="0" b="0"/>
              <a:pathLst>
                <a:path w="71425" h="260797">
                  <a:moveTo>
                    <a:pt x="0" y="0"/>
                  </a:moveTo>
                  <a:lnTo>
                    <a:pt x="16811" y="19150"/>
                  </a:lnTo>
                  <a:lnTo>
                    <a:pt x="43909" y="73217"/>
                  </a:lnTo>
                  <a:lnTo>
                    <a:pt x="55644" y="121909"/>
                  </a:lnTo>
                  <a:lnTo>
                    <a:pt x="62854" y="183264"/>
                  </a:lnTo>
                  <a:lnTo>
                    <a:pt x="71211" y="236632"/>
                  </a:lnTo>
                  <a:lnTo>
                    <a:pt x="71424" y="259587"/>
                  </a:lnTo>
                  <a:lnTo>
                    <a:pt x="69843" y="260796"/>
                  </a:lnTo>
                  <a:lnTo>
                    <a:pt x="67619" y="258091"/>
                  </a:lnTo>
                  <a:lnTo>
                    <a:pt x="63171" y="2210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B1C8C3-F012-482E-889A-C2CB956AEC77}"/>
                </a:ext>
              </a:extLst>
            </p:cNvPr>
            <p:cNvSpPr/>
            <p:nvPr/>
          </p:nvSpPr>
          <p:spPr>
            <a:xfrm>
              <a:off x="2168871" y="5030187"/>
              <a:ext cx="63171" cy="115815"/>
            </a:xfrm>
            <a:custGeom>
              <a:avLst/>
              <a:gdLst/>
              <a:ahLst/>
              <a:cxnLst/>
              <a:rect l="0" t="0" r="0" b="0"/>
              <a:pathLst>
                <a:path w="63171" h="115815">
                  <a:moveTo>
                    <a:pt x="0" y="0"/>
                  </a:moveTo>
                  <a:lnTo>
                    <a:pt x="29308" y="34898"/>
                  </a:lnTo>
                  <a:lnTo>
                    <a:pt x="55644" y="95047"/>
                  </a:lnTo>
                  <a:lnTo>
                    <a:pt x="63170" y="1158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99B261-D81A-4648-AB02-95D1A6A2E7B1}"/>
                </a:ext>
              </a:extLst>
            </p:cNvPr>
            <p:cNvSpPr/>
            <p:nvPr/>
          </p:nvSpPr>
          <p:spPr>
            <a:xfrm>
              <a:off x="2305741" y="5191034"/>
              <a:ext cx="198451" cy="397165"/>
            </a:xfrm>
            <a:custGeom>
              <a:avLst/>
              <a:gdLst/>
              <a:ahLst/>
              <a:cxnLst/>
              <a:rect l="0" t="0" r="0" b="0"/>
              <a:pathLst>
                <a:path w="198451" h="397165">
                  <a:moveTo>
                    <a:pt x="0" y="165537"/>
                  </a:moveTo>
                  <a:lnTo>
                    <a:pt x="14471" y="200328"/>
                  </a:lnTo>
                  <a:lnTo>
                    <a:pt x="22876" y="256074"/>
                  </a:lnTo>
                  <a:lnTo>
                    <a:pt x="37674" y="313550"/>
                  </a:lnTo>
                  <a:lnTo>
                    <a:pt x="40798" y="342233"/>
                  </a:lnTo>
                  <a:lnTo>
                    <a:pt x="41941" y="290003"/>
                  </a:lnTo>
                  <a:lnTo>
                    <a:pt x="34844" y="237436"/>
                  </a:lnTo>
                  <a:lnTo>
                    <a:pt x="32551" y="184110"/>
                  </a:lnTo>
                  <a:lnTo>
                    <a:pt x="33041" y="133085"/>
                  </a:lnTo>
                  <a:lnTo>
                    <a:pt x="43095" y="80098"/>
                  </a:lnTo>
                  <a:lnTo>
                    <a:pt x="60960" y="20534"/>
                  </a:lnTo>
                  <a:lnTo>
                    <a:pt x="72327" y="3216"/>
                  </a:lnTo>
                  <a:lnTo>
                    <a:pt x="78634" y="0"/>
                  </a:lnTo>
                  <a:lnTo>
                    <a:pt x="85178" y="197"/>
                  </a:lnTo>
                  <a:lnTo>
                    <a:pt x="91880" y="2668"/>
                  </a:lnTo>
                  <a:lnTo>
                    <a:pt x="112492" y="22913"/>
                  </a:lnTo>
                  <a:lnTo>
                    <a:pt x="147424" y="77648"/>
                  </a:lnTo>
                  <a:lnTo>
                    <a:pt x="169891" y="131149"/>
                  </a:lnTo>
                  <a:lnTo>
                    <a:pt x="181879" y="181474"/>
                  </a:lnTo>
                  <a:lnTo>
                    <a:pt x="192840" y="240839"/>
                  </a:lnTo>
                  <a:lnTo>
                    <a:pt x="197908" y="297293"/>
                  </a:lnTo>
                  <a:lnTo>
                    <a:pt x="198450" y="359195"/>
                  </a:lnTo>
                  <a:lnTo>
                    <a:pt x="194265" y="383798"/>
                  </a:lnTo>
                  <a:lnTo>
                    <a:pt x="191511" y="390593"/>
                  </a:lnTo>
                  <a:lnTo>
                    <a:pt x="188505" y="393953"/>
                  </a:lnTo>
                  <a:lnTo>
                    <a:pt x="178984" y="3971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27F07A-293C-4812-84A4-24B5C6B3E261}"/>
                </a:ext>
              </a:extLst>
            </p:cNvPr>
            <p:cNvSpPr/>
            <p:nvPr/>
          </p:nvSpPr>
          <p:spPr>
            <a:xfrm>
              <a:off x="2611067" y="4882788"/>
              <a:ext cx="42115" cy="705411"/>
            </a:xfrm>
            <a:custGeom>
              <a:avLst/>
              <a:gdLst/>
              <a:ahLst/>
              <a:cxnLst/>
              <a:rect l="0" t="0" r="0" b="0"/>
              <a:pathLst>
                <a:path w="42115" h="705411">
                  <a:moveTo>
                    <a:pt x="0" y="0"/>
                  </a:moveTo>
                  <a:lnTo>
                    <a:pt x="14655" y="55141"/>
                  </a:lnTo>
                  <a:lnTo>
                    <a:pt x="19160" y="114734"/>
                  </a:lnTo>
                  <a:lnTo>
                    <a:pt x="23334" y="157448"/>
                  </a:lnTo>
                  <a:lnTo>
                    <a:pt x="29141" y="214717"/>
                  </a:lnTo>
                  <a:lnTo>
                    <a:pt x="30862" y="264441"/>
                  </a:lnTo>
                  <a:lnTo>
                    <a:pt x="31371" y="313100"/>
                  </a:lnTo>
                  <a:lnTo>
                    <a:pt x="31544" y="371463"/>
                  </a:lnTo>
                  <a:lnTo>
                    <a:pt x="31578" y="428052"/>
                  </a:lnTo>
                  <a:lnTo>
                    <a:pt x="31584" y="490529"/>
                  </a:lnTo>
                  <a:lnTo>
                    <a:pt x="31586" y="549324"/>
                  </a:lnTo>
                  <a:lnTo>
                    <a:pt x="31586" y="608079"/>
                  </a:lnTo>
                  <a:lnTo>
                    <a:pt x="31586" y="659413"/>
                  </a:lnTo>
                  <a:lnTo>
                    <a:pt x="32756" y="684967"/>
                  </a:lnTo>
                  <a:lnTo>
                    <a:pt x="42114" y="7054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AF4420-54EB-43B0-A270-0EAFA98A830D}"/>
                </a:ext>
              </a:extLst>
            </p:cNvPr>
            <p:cNvSpPr/>
            <p:nvPr/>
          </p:nvSpPr>
          <p:spPr>
            <a:xfrm>
              <a:off x="2590011" y="5137741"/>
              <a:ext cx="189513" cy="71432"/>
            </a:xfrm>
            <a:custGeom>
              <a:avLst/>
              <a:gdLst/>
              <a:ahLst/>
              <a:cxnLst/>
              <a:rect l="0" t="0" r="0" b="0"/>
              <a:pathLst>
                <a:path w="189513" h="71432">
                  <a:moveTo>
                    <a:pt x="189512" y="71431"/>
                  </a:moveTo>
                  <a:lnTo>
                    <a:pt x="183923" y="54663"/>
                  </a:lnTo>
                  <a:lnTo>
                    <a:pt x="171820" y="40192"/>
                  </a:lnTo>
                  <a:lnTo>
                    <a:pt x="145276" y="22011"/>
                  </a:lnTo>
                  <a:lnTo>
                    <a:pt x="104865" y="5387"/>
                  </a:lnTo>
                  <a:lnTo>
                    <a:pt x="62396" y="0"/>
                  </a:lnTo>
                  <a:lnTo>
                    <a:pt x="35920" y="4978"/>
                  </a:lnTo>
                  <a:lnTo>
                    <a:pt x="23947" y="9582"/>
                  </a:lnTo>
                  <a:lnTo>
                    <a:pt x="15964" y="14990"/>
                  </a:lnTo>
                  <a:lnTo>
                    <a:pt x="0" y="398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66A6F8-2B02-4DC9-9E2C-D1F1B76E2979}"/>
                </a:ext>
              </a:extLst>
            </p:cNvPr>
            <p:cNvSpPr/>
            <p:nvPr/>
          </p:nvSpPr>
          <p:spPr>
            <a:xfrm>
              <a:off x="2790602" y="5243684"/>
              <a:ext cx="208598" cy="294938"/>
            </a:xfrm>
            <a:custGeom>
              <a:avLst/>
              <a:gdLst/>
              <a:ahLst/>
              <a:cxnLst/>
              <a:rect l="0" t="0" r="0" b="0"/>
              <a:pathLst>
                <a:path w="208598" h="294938">
                  <a:moveTo>
                    <a:pt x="146849" y="18130"/>
                  </a:moveTo>
                  <a:lnTo>
                    <a:pt x="130082" y="6952"/>
                  </a:lnTo>
                  <a:lnTo>
                    <a:pt x="91708" y="0"/>
                  </a:lnTo>
                  <a:lnTo>
                    <a:pt x="54472" y="3529"/>
                  </a:lnTo>
                  <a:lnTo>
                    <a:pt x="35213" y="12031"/>
                  </a:lnTo>
                  <a:lnTo>
                    <a:pt x="18854" y="24778"/>
                  </a:lnTo>
                  <a:lnTo>
                    <a:pt x="3785" y="42142"/>
                  </a:lnTo>
                  <a:lnTo>
                    <a:pt x="0" y="52855"/>
                  </a:lnTo>
                  <a:lnTo>
                    <a:pt x="263" y="90290"/>
                  </a:lnTo>
                  <a:lnTo>
                    <a:pt x="8920" y="128678"/>
                  </a:lnTo>
                  <a:lnTo>
                    <a:pt x="32213" y="163796"/>
                  </a:lnTo>
                  <a:lnTo>
                    <a:pt x="46766" y="177627"/>
                  </a:lnTo>
                  <a:lnTo>
                    <a:pt x="94891" y="199906"/>
                  </a:lnTo>
                  <a:lnTo>
                    <a:pt x="155273" y="209744"/>
                  </a:lnTo>
                  <a:lnTo>
                    <a:pt x="199076" y="222096"/>
                  </a:lnTo>
                  <a:lnTo>
                    <a:pt x="205063" y="228977"/>
                  </a:lnTo>
                  <a:lnTo>
                    <a:pt x="207886" y="238243"/>
                  </a:lnTo>
                  <a:lnTo>
                    <a:pt x="208597" y="249100"/>
                  </a:lnTo>
                  <a:lnTo>
                    <a:pt x="203148" y="267402"/>
                  </a:lnTo>
                  <a:lnTo>
                    <a:pt x="198420" y="275559"/>
                  </a:lnTo>
                  <a:lnTo>
                    <a:pt x="183808" y="287741"/>
                  </a:lnTo>
                  <a:lnTo>
                    <a:pt x="174998" y="292627"/>
                  </a:lnTo>
                  <a:lnTo>
                    <a:pt x="152731" y="294937"/>
                  </a:lnTo>
                  <a:lnTo>
                    <a:pt x="105897" y="286888"/>
                  </a:lnTo>
                  <a:lnTo>
                    <a:pt x="79083" y="271807"/>
                  </a:lnTo>
                  <a:lnTo>
                    <a:pt x="69937" y="262286"/>
                  </a:lnTo>
                  <a:lnTo>
                    <a:pt x="62621" y="2497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71719D9-DB49-4261-BE31-11E6AD7C53B1}"/>
                </a:ext>
              </a:extLst>
            </p:cNvPr>
            <p:cNvSpPr/>
            <p:nvPr/>
          </p:nvSpPr>
          <p:spPr>
            <a:xfrm>
              <a:off x="3632909" y="5200197"/>
              <a:ext cx="216313" cy="380186"/>
            </a:xfrm>
            <a:custGeom>
              <a:avLst/>
              <a:gdLst/>
              <a:ahLst/>
              <a:cxnLst/>
              <a:rect l="0" t="0" r="0" b="0"/>
              <a:pathLst>
                <a:path w="216313" h="380186">
                  <a:moveTo>
                    <a:pt x="178407" y="30032"/>
                  </a:moveTo>
                  <a:lnTo>
                    <a:pt x="167229" y="18853"/>
                  </a:lnTo>
                  <a:lnTo>
                    <a:pt x="132331" y="6312"/>
                  </a:lnTo>
                  <a:lnTo>
                    <a:pt x="69307" y="0"/>
                  </a:lnTo>
                  <a:lnTo>
                    <a:pt x="27278" y="1246"/>
                  </a:lnTo>
                  <a:lnTo>
                    <a:pt x="7514" y="9829"/>
                  </a:lnTo>
                  <a:lnTo>
                    <a:pt x="2477" y="17733"/>
                  </a:lnTo>
                  <a:lnTo>
                    <a:pt x="0" y="38994"/>
                  </a:lnTo>
                  <a:lnTo>
                    <a:pt x="10772" y="77271"/>
                  </a:lnTo>
                  <a:lnTo>
                    <a:pt x="28782" y="107069"/>
                  </a:lnTo>
                  <a:lnTo>
                    <a:pt x="87429" y="160838"/>
                  </a:lnTo>
                  <a:lnTo>
                    <a:pt x="145984" y="211531"/>
                  </a:lnTo>
                  <a:lnTo>
                    <a:pt x="184853" y="253079"/>
                  </a:lnTo>
                  <a:lnTo>
                    <a:pt x="206314" y="283293"/>
                  </a:lnTo>
                  <a:lnTo>
                    <a:pt x="216312" y="325650"/>
                  </a:lnTo>
                  <a:lnTo>
                    <a:pt x="212411" y="348981"/>
                  </a:lnTo>
                  <a:lnTo>
                    <a:pt x="208095" y="358478"/>
                  </a:lnTo>
                  <a:lnTo>
                    <a:pt x="193942" y="372150"/>
                  </a:lnTo>
                  <a:lnTo>
                    <a:pt x="185254" y="377434"/>
                  </a:lnTo>
                  <a:lnTo>
                    <a:pt x="166242" y="380185"/>
                  </a:lnTo>
                  <a:lnTo>
                    <a:pt x="146094" y="376338"/>
                  </a:lnTo>
                  <a:lnTo>
                    <a:pt x="116190" y="361018"/>
                  </a:lnTo>
                  <a:lnTo>
                    <a:pt x="77220" y="328021"/>
                  </a:lnTo>
                  <a:lnTo>
                    <a:pt x="69094" y="317279"/>
                  </a:lnTo>
                  <a:lnTo>
                    <a:pt x="62594" y="3037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EEB1B7-168D-452F-8934-EB9B401E1B57}"/>
                </a:ext>
              </a:extLst>
            </p:cNvPr>
            <p:cNvSpPr/>
            <p:nvPr/>
          </p:nvSpPr>
          <p:spPr>
            <a:xfrm>
              <a:off x="3918702" y="5319395"/>
              <a:ext cx="144542" cy="336924"/>
            </a:xfrm>
            <a:custGeom>
              <a:avLst/>
              <a:gdLst/>
              <a:ahLst/>
              <a:cxnLst/>
              <a:rect l="0" t="0" r="0" b="0"/>
              <a:pathLst>
                <a:path w="144542" h="336924">
                  <a:moveTo>
                    <a:pt x="113713" y="5590"/>
                  </a:moveTo>
                  <a:lnTo>
                    <a:pt x="96945" y="0"/>
                  </a:lnTo>
                  <a:lnTo>
                    <a:pt x="79354" y="376"/>
                  </a:lnTo>
                  <a:lnTo>
                    <a:pt x="69750" y="2114"/>
                  </a:lnTo>
                  <a:lnTo>
                    <a:pt x="39465" y="21328"/>
                  </a:lnTo>
                  <a:lnTo>
                    <a:pt x="13855" y="49247"/>
                  </a:lnTo>
                  <a:lnTo>
                    <a:pt x="4990" y="72567"/>
                  </a:lnTo>
                  <a:lnTo>
                    <a:pt x="0" y="118242"/>
                  </a:lnTo>
                  <a:lnTo>
                    <a:pt x="1173" y="155093"/>
                  </a:lnTo>
                  <a:lnTo>
                    <a:pt x="13817" y="208725"/>
                  </a:lnTo>
                  <a:lnTo>
                    <a:pt x="26662" y="260490"/>
                  </a:lnTo>
                  <a:lnTo>
                    <a:pt x="45935" y="303645"/>
                  </a:lnTo>
                  <a:lnTo>
                    <a:pt x="63703" y="323672"/>
                  </a:lnTo>
                  <a:lnTo>
                    <a:pt x="86416" y="334133"/>
                  </a:lnTo>
                  <a:lnTo>
                    <a:pt x="99025" y="336923"/>
                  </a:lnTo>
                  <a:lnTo>
                    <a:pt x="108600" y="335273"/>
                  </a:lnTo>
                  <a:lnTo>
                    <a:pt x="116154" y="330664"/>
                  </a:lnTo>
                  <a:lnTo>
                    <a:pt x="127665" y="316183"/>
                  </a:lnTo>
                  <a:lnTo>
                    <a:pt x="136681" y="298050"/>
                  </a:lnTo>
                  <a:lnTo>
                    <a:pt x="142745" y="251342"/>
                  </a:lnTo>
                  <a:lnTo>
                    <a:pt x="144541" y="193050"/>
                  </a:lnTo>
                  <a:lnTo>
                    <a:pt x="136743" y="133346"/>
                  </a:lnTo>
                  <a:lnTo>
                    <a:pt x="120818" y="70774"/>
                  </a:lnTo>
                  <a:lnTo>
                    <a:pt x="105290" y="33483"/>
                  </a:lnTo>
                  <a:lnTo>
                    <a:pt x="92656" y="5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372B347-36F6-427A-8DAA-3458E06B2DF3}"/>
                </a:ext>
              </a:extLst>
            </p:cNvPr>
            <p:cNvSpPr/>
            <p:nvPr/>
          </p:nvSpPr>
          <p:spPr>
            <a:xfrm>
              <a:off x="4186655" y="5230961"/>
              <a:ext cx="181741" cy="421162"/>
            </a:xfrm>
            <a:custGeom>
              <a:avLst/>
              <a:gdLst/>
              <a:ahLst/>
              <a:cxnLst/>
              <a:rect l="0" t="0" r="0" b="0"/>
              <a:pathLst>
                <a:path w="181741" h="421162">
                  <a:moveTo>
                    <a:pt x="14216" y="209838"/>
                  </a:moveTo>
                  <a:lnTo>
                    <a:pt x="25394" y="226605"/>
                  </a:lnTo>
                  <a:lnTo>
                    <a:pt x="27762" y="250435"/>
                  </a:lnTo>
                  <a:lnTo>
                    <a:pt x="25340" y="307804"/>
                  </a:lnTo>
                  <a:lnTo>
                    <a:pt x="23692" y="363026"/>
                  </a:lnTo>
                  <a:lnTo>
                    <a:pt x="10106" y="419784"/>
                  </a:lnTo>
                  <a:lnTo>
                    <a:pt x="6796" y="421161"/>
                  </a:lnTo>
                  <a:lnTo>
                    <a:pt x="3420" y="416231"/>
                  </a:lnTo>
                  <a:lnTo>
                    <a:pt x="0" y="407094"/>
                  </a:lnTo>
                  <a:lnTo>
                    <a:pt x="775" y="360701"/>
                  </a:lnTo>
                  <a:lnTo>
                    <a:pt x="2393" y="319392"/>
                  </a:lnTo>
                  <a:lnTo>
                    <a:pt x="6424" y="262575"/>
                  </a:lnTo>
                  <a:lnTo>
                    <a:pt x="12677" y="206347"/>
                  </a:lnTo>
                  <a:lnTo>
                    <a:pt x="15082" y="151350"/>
                  </a:lnTo>
                  <a:lnTo>
                    <a:pt x="28830" y="94641"/>
                  </a:lnTo>
                  <a:lnTo>
                    <a:pt x="48997" y="33130"/>
                  </a:lnTo>
                  <a:lnTo>
                    <a:pt x="54950" y="21842"/>
                  </a:lnTo>
                  <a:lnTo>
                    <a:pt x="70925" y="6181"/>
                  </a:lnTo>
                  <a:lnTo>
                    <a:pt x="80098" y="367"/>
                  </a:lnTo>
                  <a:lnTo>
                    <a:pt x="88552" y="0"/>
                  </a:lnTo>
                  <a:lnTo>
                    <a:pt x="96529" y="3266"/>
                  </a:lnTo>
                  <a:lnTo>
                    <a:pt x="104186" y="8952"/>
                  </a:lnTo>
                  <a:lnTo>
                    <a:pt x="132117" y="57766"/>
                  </a:lnTo>
                  <a:lnTo>
                    <a:pt x="153946" y="114466"/>
                  </a:lnTo>
                  <a:lnTo>
                    <a:pt x="172057" y="177002"/>
                  </a:lnTo>
                  <a:lnTo>
                    <a:pt x="179527" y="233643"/>
                  </a:lnTo>
                  <a:lnTo>
                    <a:pt x="181740" y="291760"/>
                  </a:lnTo>
                  <a:lnTo>
                    <a:pt x="176898" y="352622"/>
                  </a:lnTo>
                  <a:lnTo>
                    <a:pt x="172974" y="357670"/>
                  </a:lnTo>
                  <a:lnTo>
                    <a:pt x="168018" y="357525"/>
                  </a:lnTo>
                  <a:lnTo>
                    <a:pt x="151086" y="3467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D00CB8-047D-4E8D-920D-A65385046032}"/>
                </a:ext>
              </a:extLst>
            </p:cNvPr>
            <p:cNvSpPr/>
            <p:nvPr/>
          </p:nvSpPr>
          <p:spPr>
            <a:xfrm>
              <a:off x="4495668" y="4935431"/>
              <a:ext cx="16570" cy="726467"/>
            </a:xfrm>
            <a:custGeom>
              <a:avLst/>
              <a:gdLst/>
              <a:ahLst/>
              <a:cxnLst/>
              <a:rect l="0" t="0" r="0" b="0"/>
              <a:pathLst>
                <a:path w="16570" h="726467">
                  <a:moveTo>
                    <a:pt x="1" y="0"/>
                  </a:moveTo>
                  <a:lnTo>
                    <a:pt x="0" y="52050"/>
                  </a:lnTo>
                  <a:lnTo>
                    <a:pt x="5589" y="111537"/>
                  </a:lnTo>
                  <a:lnTo>
                    <a:pt x="9065" y="162899"/>
                  </a:lnTo>
                  <a:lnTo>
                    <a:pt x="10095" y="216982"/>
                  </a:lnTo>
                  <a:lnTo>
                    <a:pt x="11613" y="280423"/>
                  </a:lnTo>
                  <a:lnTo>
                    <a:pt x="16569" y="330833"/>
                  </a:lnTo>
                  <a:lnTo>
                    <a:pt x="12839" y="381644"/>
                  </a:lnTo>
                  <a:lnTo>
                    <a:pt x="10985" y="444447"/>
                  </a:lnTo>
                  <a:lnTo>
                    <a:pt x="10664" y="498626"/>
                  </a:lnTo>
                  <a:lnTo>
                    <a:pt x="7450" y="552893"/>
                  </a:lnTo>
                  <a:lnTo>
                    <a:pt x="2208" y="601728"/>
                  </a:lnTo>
                  <a:lnTo>
                    <a:pt x="6026" y="665041"/>
                  </a:lnTo>
                  <a:lnTo>
                    <a:pt x="10529" y="7264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F49524C-594F-4ADC-8BBA-D35E02C207DB}"/>
                </a:ext>
              </a:extLst>
            </p:cNvPr>
            <p:cNvSpPr/>
            <p:nvPr/>
          </p:nvSpPr>
          <p:spPr>
            <a:xfrm>
              <a:off x="4400912" y="5305482"/>
              <a:ext cx="221100" cy="30032"/>
            </a:xfrm>
            <a:custGeom>
              <a:avLst/>
              <a:gdLst/>
              <a:ahLst/>
              <a:cxnLst/>
              <a:rect l="0" t="0" r="0" b="0"/>
              <a:pathLst>
                <a:path w="221100" h="30032">
                  <a:moveTo>
                    <a:pt x="221099" y="30031"/>
                  </a:moveTo>
                  <a:lnTo>
                    <a:pt x="177136" y="6312"/>
                  </a:lnTo>
                  <a:lnTo>
                    <a:pt x="126930" y="0"/>
                  </a:lnTo>
                  <a:lnTo>
                    <a:pt x="78813" y="76"/>
                  </a:lnTo>
                  <a:lnTo>
                    <a:pt x="22630" y="9990"/>
                  </a:lnTo>
                  <a:lnTo>
                    <a:pt x="0" y="195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31D23A-508C-4B9E-94B4-F911030DC2CE}"/>
                </a:ext>
              </a:extLst>
            </p:cNvPr>
            <p:cNvSpPr/>
            <p:nvPr/>
          </p:nvSpPr>
          <p:spPr>
            <a:xfrm>
              <a:off x="5130186" y="5009130"/>
              <a:ext cx="334092" cy="732524"/>
            </a:xfrm>
            <a:custGeom>
              <a:avLst/>
              <a:gdLst/>
              <a:ahLst/>
              <a:cxnLst/>
              <a:rect l="0" t="0" r="0" b="0"/>
              <a:pathLst>
                <a:path w="334092" h="732524">
                  <a:moveTo>
                    <a:pt x="218291" y="484311"/>
                  </a:moveTo>
                  <a:lnTo>
                    <a:pt x="207113" y="473133"/>
                  </a:lnTo>
                  <a:lnTo>
                    <a:pt x="145073" y="449467"/>
                  </a:lnTo>
                  <a:lnTo>
                    <a:pt x="107559" y="444351"/>
                  </a:lnTo>
                  <a:lnTo>
                    <a:pt x="72398" y="448424"/>
                  </a:lnTo>
                  <a:lnTo>
                    <a:pt x="39753" y="468219"/>
                  </a:lnTo>
                  <a:lnTo>
                    <a:pt x="24687" y="489637"/>
                  </a:lnTo>
                  <a:lnTo>
                    <a:pt x="2719" y="547966"/>
                  </a:lnTo>
                  <a:lnTo>
                    <a:pt x="0" y="587270"/>
                  </a:lnTo>
                  <a:lnTo>
                    <a:pt x="7253" y="628551"/>
                  </a:lnTo>
                  <a:lnTo>
                    <a:pt x="30072" y="681302"/>
                  </a:lnTo>
                  <a:lnTo>
                    <a:pt x="44561" y="702884"/>
                  </a:lnTo>
                  <a:lnTo>
                    <a:pt x="62699" y="720275"/>
                  </a:lnTo>
                  <a:lnTo>
                    <a:pt x="85578" y="729564"/>
                  </a:lnTo>
                  <a:lnTo>
                    <a:pt x="111344" y="732523"/>
                  </a:lnTo>
                  <a:lnTo>
                    <a:pt x="138394" y="729938"/>
                  </a:lnTo>
                  <a:lnTo>
                    <a:pt x="198783" y="703106"/>
                  </a:lnTo>
                  <a:lnTo>
                    <a:pt x="244722" y="666964"/>
                  </a:lnTo>
                  <a:lnTo>
                    <a:pt x="279272" y="610050"/>
                  </a:lnTo>
                  <a:lnTo>
                    <a:pt x="304888" y="554812"/>
                  </a:lnTo>
                  <a:lnTo>
                    <a:pt x="315270" y="528513"/>
                  </a:lnTo>
                  <a:lnTo>
                    <a:pt x="325055" y="473502"/>
                  </a:lnTo>
                  <a:lnTo>
                    <a:pt x="332317" y="417575"/>
                  </a:lnTo>
                  <a:lnTo>
                    <a:pt x="333751" y="361468"/>
                  </a:lnTo>
                  <a:lnTo>
                    <a:pt x="334035" y="305325"/>
                  </a:lnTo>
                  <a:lnTo>
                    <a:pt x="334091" y="249174"/>
                  </a:lnTo>
                  <a:lnTo>
                    <a:pt x="325696" y="190683"/>
                  </a:lnTo>
                  <a:lnTo>
                    <a:pt x="316146" y="137607"/>
                  </a:lnTo>
                  <a:lnTo>
                    <a:pt x="302437" y="80214"/>
                  </a:lnTo>
                  <a:lnTo>
                    <a:pt x="294294" y="50858"/>
                  </a:lnTo>
                  <a:lnTo>
                    <a:pt x="282876" y="30013"/>
                  </a:lnTo>
                  <a:lnTo>
                    <a:pt x="24987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E3D12F7-8463-4E57-AED8-08C92C17A65B}"/>
                </a:ext>
              </a:extLst>
            </p:cNvPr>
            <p:cNvSpPr/>
            <p:nvPr/>
          </p:nvSpPr>
          <p:spPr>
            <a:xfrm>
              <a:off x="5506404" y="5349165"/>
              <a:ext cx="197354" cy="407490"/>
            </a:xfrm>
            <a:custGeom>
              <a:avLst/>
              <a:gdLst/>
              <a:ahLst/>
              <a:cxnLst/>
              <a:rect l="0" t="0" r="0" b="0"/>
              <a:pathLst>
                <a:path w="197354" h="407490">
                  <a:moveTo>
                    <a:pt x="0" y="196919"/>
                  </a:moveTo>
                  <a:lnTo>
                    <a:pt x="63428" y="212537"/>
                  </a:lnTo>
                  <a:lnTo>
                    <a:pt x="115848" y="202759"/>
                  </a:lnTo>
                  <a:lnTo>
                    <a:pt x="141820" y="187471"/>
                  </a:lnTo>
                  <a:lnTo>
                    <a:pt x="164334" y="168123"/>
                  </a:lnTo>
                  <a:lnTo>
                    <a:pt x="180233" y="141983"/>
                  </a:lnTo>
                  <a:lnTo>
                    <a:pt x="194916" y="99369"/>
                  </a:lnTo>
                  <a:lnTo>
                    <a:pt x="197353" y="55971"/>
                  </a:lnTo>
                  <a:lnTo>
                    <a:pt x="193778" y="31330"/>
                  </a:lnTo>
                  <a:lnTo>
                    <a:pt x="185170" y="11800"/>
                  </a:lnTo>
                  <a:lnTo>
                    <a:pt x="179599" y="3316"/>
                  </a:lnTo>
                  <a:lnTo>
                    <a:pt x="173545" y="0"/>
                  </a:lnTo>
                  <a:lnTo>
                    <a:pt x="167169" y="129"/>
                  </a:lnTo>
                  <a:lnTo>
                    <a:pt x="160579" y="2554"/>
                  </a:lnTo>
                  <a:lnTo>
                    <a:pt x="140126" y="22736"/>
                  </a:lnTo>
                  <a:lnTo>
                    <a:pt x="120660" y="69402"/>
                  </a:lnTo>
                  <a:lnTo>
                    <a:pt x="105550" y="126800"/>
                  </a:lnTo>
                  <a:lnTo>
                    <a:pt x="100724" y="159906"/>
                  </a:lnTo>
                  <a:lnTo>
                    <a:pt x="103414" y="211428"/>
                  </a:lnTo>
                  <a:lnTo>
                    <a:pt x="105900" y="261399"/>
                  </a:lnTo>
                  <a:lnTo>
                    <a:pt x="116629" y="314030"/>
                  </a:lnTo>
                  <a:lnTo>
                    <a:pt x="133469" y="373518"/>
                  </a:lnTo>
                  <a:lnTo>
                    <a:pt x="147399" y="4074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7741471-4436-4820-BC5A-C18FA028435E}"/>
                </a:ext>
              </a:extLst>
            </p:cNvPr>
            <p:cNvSpPr/>
            <p:nvPr/>
          </p:nvSpPr>
          <p:spPr>
            <a:xfrm>
              <a:off x="5763583" y="5382567"/>
              <a:ext cx="245642" cy="398220"/>
            </a:xfrm>
            <a:custGeom>
              <a:avLst/>
              <a:gdLst/>
              <a:ahLst/>
              <a:cxnLst/>
              <a:rect l="0" t="0" r="0" b="0"/>
              <a:pathLst>
                <a:path w="245642" h="398220">
                  <a:moveTo>
                    <a:pt x="153433" y="5589"/>
                  </a:moveTo>
                  <a:lnTo>
                    <a:pt x="136665" y="0"/>
                  </a:lnTo>
                  <a:lnTo>
                    <a:pt x="103881" y="2113"/>
                  </a:lnTo>
                  <a:lnTo>
                    <a:pt x="64531" y="15738"/>
                  </a:lnTo>
                  <a:lnTo>
                    <a:pt x="43341" y="31157"/>
                  </a:lnTo>
                  <a:lnTo>
                    <a:pt x="10673" y="69651"/>
                  </a:lnTo>
                  <a:lnTo>
                    <a:pt x="2247" y="93333"/>
                  </a:lnTo>
                  <a:lnTo>
                    <a:pt x="0" y="106199"/>
                  </a:lnTo>
                  <a:lnTo>
                    <a:pt x="3742" y="126734"/>
                  </a:lnTo>
                  <a:lnTo>
                    <a:pt x="19003" y="151448"/>
                  </a:lnTo>
                  <a:lnTo>
                    <a:pt x="25208" y="158981"/>
                  </a:lnTo>
                  <a:lnTo>
                    <a:pt x="47701" y="167350"/>
                  </a:lnTo>
                  <a:lnTo>
                    <a:pt x="109800" y="172723"/>
                  </a:lnTo>
                  <a:lnTo>
                    <a:pt x="161041" y="179242"/>
                  </a:lnTo>
                  <a:lnTo>
                    <a:pt x="202090" y="194172"/>
                  </a:lnTo>
                  <a:lnTo>
                    <a:pt x="219122" y="209896"/>
                  </a:lnTo>
                  <a:lnTo>
                    <a:pt x="239588" y="248587"/>
                  </a:lnTo>
                  <a:lnTo>
                    <a:pt x="245641" y="285169"/>
                  </a:lnTo>
                  <a:lnTo>
                    <a:pt x="241845" y="320055"/>
                  </a:lnTo>
                  <a:lnTo>
                    <a:pt x="227722" y="352618"/>
                  </a:lnTo>
                  <a:lnTo>
                    <a:pt x="208720" y="378904"/>
                  </a:lnTo>
                  <a:lnTo>
                    <a:pt x="182683" y="395921"/>
                  </a:lnTo>
                  <a:lnTo>
                    <a:pt x="162923" y="398219"/>
                  </a:lnTo>
                  <a:lnTo>
                    <a:pt x="135188" y="392935"/>
                  </a:lnTo>
                  <a:lnTo>
                    <a:pt x="111319" y="3846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72DABA6-A967-4A7E-B0B4-CBBEBDE4F514}"/>
                </a:ext>
              </a:extLst>
            </p:cNvPr>
            <p:cNvSpPr/>
            <p:nvPr/>
          </p:nvSpPr>
          <p:spPr>
            <a:xfrm>
              <a:off x="6466196" y="5030187"/>
              <a:ext cx="250986" cy="813682"/>
            </a:xfrm>
            <a:custGeom>
              <a:avLst/>
              <a:gdLst/>
              <a:ahLst/>
              <a:cxnLst/>
              <a:rect l="0" t="0" r="0" b="0"/>
              <a:pathLst>
                <a:path w="250986" h="813682">
                  <a:moveTo>
                    <a:pt x="250985" y="463254"/>
                  </a:moveTo>
                  <a:lnTo>
                    <a:pt x="224599" y="440377"/>
                  </a:lnTo>
                  <a:lnTo>
                    <a:pt x="187534" y="427360"/>
                  </a:lnTo>
                  <a:lnTo>
                    <a:pt x="142368" y="424153"/>
                  </a:lnTo>
                  <a:lnTo>
                    <a:pt x="117314" y="427548"/>
                  </a:lnTo>
                  <a:lnTo>
                    <a:pt x="94480" y="439196"/>
                  </a:lnTo>
                  <a:lnTo>
                    <a:pt x="74973" y="456072"/>
                  </a:lnTo>
                  <a:lnTo>
                    <a:pt x="36397" y="510124"/>
                  </a:lnTo>
                  <a:lnTo>
                    <a:pt x="16868" y="547592"/>
                  </a:lnTo>
                  <a:lnTo>
                    <a:pt x="4323" y="595218"/>
                  </a:lnTo>
                  <a:lnTo>
                    <a:pt x="86" y="646374"/>
                  </a:lnTo>
                  <a:lnTo>
                    <a:pt x="0" y="697406"/>
                  </a:lnTo>
                  <a:lnTo>
                    <a:pt x="8033" y="741512"/>
                  </a:lnTo>
                  <a:lnTo>
                    <a:pt x="18615" y="765909"/>
                  </a:lnTo>
                  <a:lnTo>
                    <a:pt x="43315" y="793785"/>
                  </a:lnTo>
                  <a:lnTo>
                    <a:pt x="72860" y="811274"/>
                  </a:lnTo>
                  <a:lnTo>
                    <a:pt x="93439" y="813681"/>
                  </a:lnTo>
                  <a:lnTo>
                    <a:pt x="115455" y="809682"/>
                  </a:lnTo>
                  <a:lnTo>
                    <a:pt x="140836" y="800106"/>
                  </a:lnTo>
                  <a:lnTo>
                    <a:pt x="161476" y="784932"/>
                  </a:lnTo>
                  <a:lnTo>
                    <a:pt x="178449" y="764149"/>
                  </a:lnTo>
                  <a:lnTo>
                    <a:pt x="205288" y="706267"/>
                  </a:lnTo>
                  <a:lnTo>
                    <a:pt x="222202" y="649427"/>
                  </a:lnTo>
                  <a:lnTo>
                    <a:pt x="227640" y="590426"/>
                  </a:lnTo>
                  <a:lnTo>
                    <a:pt x="229250" y="532261"/>
                  </a:lnTo>
                  <a:lnTo>
                    <a:pt x="229728" y="483571"/>
                  </a:lnTo>
                  <a:lnTo>
                    <a:pt x="229870" y="433919"/>
                  </a:lnTo>
                  <a:lnTo>
                    <a:pt x="228747" y="373145"/>
                  </a:lnTo>
                  <a:lnTo>
                    <a:pt x="221593" y="316080"/>
                  </a:lnTo>
                  <a:lnTo>
                    <a:pt x="219833" y="259748"/>
                  </a:lnTo>
                  <a:lnTo>
                    <a:pt x="218315" y="203560"/>
                  </a:lnTo>
                  <a:lnTo>
                    <a:pt x="211083" y="141162"/>
                  </a:lnTo>
                  <a:lnTo>
                    <a:pt x="203719" y="78707"/>
                  </a:lnTo>
                  <a:lnTo>
                    <a:pt x="199050" y="19622"/>
                  </a:lnTo>
                  <a:lnTo>
                    <a:pt x="19834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8B59FC9-71F0-478E-A03A-599C5992E574}"/>
                </a:ext>
              </a:extLst>
            </p:cNvPr>
            <p:cNvSpPr/>
            <p:nvPr/>
          </p:nvSpPr>
          <p:spPr>
            <a:xfrm>
              <a:off x="6827552" y="5456267"/>
              <a:ext cx="150112" cy="416091"/>
            </a:xfrm>
            <a:custGeom>
              <a:avLst/>
              <a:gdLst/>
              <a:ahLst/>
              <a:cxnLst/>
              <a:rect l="0" t="0" r="0" b="0"/>
              <a:pathLst>
                <a:path w="150112" h="416091">
                  <a:moveTo>
                    <a:pt x="79143" y="5589"/>
                  </a:moveTo>
                  <a:lnTo>
                    <a:pt x="62376" y="0"/>
                  </a:lnTo>
                  <a:lnTo>
                    <a:pt x="53926" y="1862"/>
                  </a:lnTo>
                  <a:lnTo>
                    <a:pt x="35180" y="13291"/>
                  </a:lnTo>
                  <a:lnTo>
                    <a:pt x="21390" y="30069"/>
                  </a:lnTo>
                  <a:lnTo>
                    <a:pt x="16074" y="39456"/>
                  </a:lnTo>
                  <a:lnTo>
                    <a:pt x="6374" y="96549"/>
                  </a:lnTo>
                  <a:lnTo>
                    <a:pt x="0" y="146924"/>
                  </a:lnTo>
                  <a:lnTo>
                    <a:pt x="4481" y="200064"/>
                  </a:lnTo>
                  <a:lnTo>
                    <a:pt x="14387" y="258573"/>
                  </a:lnTo>
                  <a:lnTo>
                    <a:pt x="30450" y="313473"/>
                  </a:lnTo>
                  <a:lnTo>
                    <a:pt x="44308" y="364446"/>
                  </a:lnTo>
                  <a:lnTo>
                    <a:pt x="56252" y="390858"/>
                  </a:lnTo>
                  <a:lnTo>
                    <a:pt x="72478" y="408056"/>
                  </a:lnTo>
                  <a:lnTo>
                    <a:pt x="81719" y="414280"/>
                  </a:lnTo>
                  <a:lnTo>
                    <a:pt x="90218" y="416090"/>
                  </a:lnTo>
                  <a:lnTo>
                    <a:pt x="98224" y="414957"/>
                  </a:lnTo>
                  <a:lnTo>
                    <a:pt x="105902" y="411862"/>
                  </a:lnTo>
                  <a:lnTo>
                    <a:pt x="127885" y="390738"/>
                  </a:lnTo>
                  <a:lnTo>
                    <a:pt x="143627" y="345485"/>
                  </a:lnTo>
                  <a:lnTo>
                    <a:pt x="150111" y="282034"/>
                  </a:lnTo>
                  <a:lnTo>
                    <a:pt x="146443" y="233728"/>
                  </a:lnTo>
                  <a:lnTo>
                    <a:pt x="143536" y="180420"/>
                  </a:lnTo>
                  <a:lnTo>
                    <a:pt x="132981" y="123571"/>
                  </a:lnTo>
                  <a:lnTo>
                    <a:pt x="112697" y="68495"/>
                  </a:lnTo>
                  <a:lnTo>
                    <a:pt x="103414" y="42906"/>
                  </a:lnTo>
                  <a:lnTo>
                    <a:pt x="91490" y="23733"/>
                  </a:lnTo>
                  <a:lnTo>
                    <a:pt x="75272" y="10533"/>
                  </a:lnTo>
                  <a:lnTo>
                    <a:pt x="66033" y="5376"/>
                  </a:lnTo>
                  <a:lnTo>
                    <a:pt x="57535" y="4277"/>
                  </a:lnTo>
                  <a:lnTo>
                    <a:pt x="26500" y="161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E6F3DA4-B284-4927-92AF-17902E6E00AF}"/>
                </a:ext>
              </a:extLst>
            </p:cNvPr>
            <p:cNvSpPr/>
            <p:nvPr/>
          </p:nvSpPr>
          <p:spPr>
            <a:xfrm>
              <a:off x="7127793" y="5449529"/>
              <a:ext cx="282779" cy="486230"/>
            </a:xfrm>
            <a:custGeom>
              <a:avLst/>
              <a:gdLst/>
              <a:ahLst/>
              <a:cxnLst/>
              <a:rect l="0" t="0" r="0" b="0"/>
              <a:pathLst>
                <a:path w="282779" h="486230">
                  <a:moveTo>
                    <a:pt x="0" y="64969"/>
                  </a:moveTo>
                  <a:lnTo>
                    <a:pt x="5589" y="127062"/>
                  </a:lnTo>
                  <a:lnTo>
                    <a:pt x="10723" y="186852"/>
                  </a:lnTo>
                  <a:lnTo>
                    <a:pt x="17475" y="237693"/>
                  </a:lnTo>
                  <a:lnTo>
                    <a:pt x="23468" y="301035"/>
                  </a:lnTo>
                  <a:lnTo>
                    <a:pt x="29983" y="353625"/>
                  </a:lnTo>
                  <a:lnTo>
                    <a:pt x="31269" y="399715"/>
                  </a:lnTo>
                  <a:lnTo>
                    <a:pt x="39963" y="339901"/>
                  </a:lnTo>
                  <a:lnTo>
                    <a:pt x="49536" y="286810"/>
                  </a:lnTo>
                  <a:lnTo>
                    <a:pt x="66734" y="224381"/>
                  </a:lnTo>
                  <a:lnTo>
                    <a:pt x="84235" y="170450"/>
                  </a:lnTo>
                  <a:lnTo>
                    <a:pt x="113618" y="107101"/>
                  </a:lnTo>
                  <a:lnTo>
                    <a:pt x="128811" y="78622"/>
                  </a:lnTo>
                  <a:lnTo>
                    <a:pt x="145011" y="52247"/>
                  </a:lnTo>
                  <a:lnTo>
                    <a:pt x="155697" y="33579"/>
                  </a:lnTo>
                  <a:lnTo>
                    <a:pt x="181443" y="11085"/>
                  </a:lnTo>
                  <a:lnTo>
                    <a:pt x="201134" y="857"/>
                  </a:lnTo>
                  <a:lnTo>
                    <a:pt x="210128" y="0"/>
                  </a:lnTo>
                  <a:lnTo>
                    <a:pt x="226361" y="5289"/>
                  </a:lnTo>
                  <a:lnTo>
                    <a:pt x="241376" y="24797"/>
                  </a:lnTo>
                  <a:lnTo>
                    <a:pt x="253507" y="51794"/>
                  </a:lnTo>
                  <a:lnTo>
                    <a:pt x="264415" y="104134"/>
                  </a:lnTo>
                  <a:lnTo>
                    <a:pt x="273682" y="166572"/>
                  </a:lnTo>
                  <a:lnTo>
                    <a:pt x="282645" y="228001"/>
                  </a:lnTo>
                  <a:lnTo>
                    <a:pt x="282778" y="286383"/>
                  </a:lnTo>
                  <a:lnTo>
                    <a:pt x="276939" y="348812"/>
                  </a:lnTo>
                  <a:lnTo>
                    <a:pt x="273518" y="409943"/>
                  </a:lnTo>
                  <a:lnTo>
                    <a:pt x="262475" y="470587"/>
                  </a:lnTo>
                  <a:lnTo>
                    <a:pt x="259211" y="482780"/>
                  </a:lnTo>
                  <a:lnTo>
                    <a:pt x="257035" y="486229"/>
                  </a:lnTo>
                  <a:lnTo>
                    <a:pt x="255585" y="483850"/>
                  </a:lnTo>
                  <a:lnTo>
                    <a:pt x="255142" y="469897"/>
                  </a:lnTo>
                  <a:lnTo>
                    <a:pt x="263212" y="4334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1D715A1-19CC-435E-92AD-73055A2CD886}"/>
                </a:ext>
              </a:extLst>
            </p:cNvPr>
            <p:cNvSpPr/>
            <p:nvPr/>
          </p:nvSpPr>
          <p:spPr>
            <a:xfrm>
              <a:off x="7528781" y="5428024"/>
              <a:ext cx="256694" cy="560258"/>
            </a:xfrm>
            <a:custGeom>
              <a:avLst/>
              <a:gdLst/>
              <a:ahLst/>
              <a:cxnLst/>
              <a:rect l="0" t="0" r="0" b="0"/>
              <a:pathLst>
                <a:path w="256694" h="560258">
                  <a:moveTo>
                    <a:pt x="30680" y="139116"/>
                  </a:moveTo>
                  <a:lnTo>
                    <a:pt x="39014" y="188047"/>
                  </a:lnTo>
                  <a:lnTo>
                    <a:pt x="37439" y="229654"/>
                  </a:lnTo>
                  <a:lnTo>
                    <a:pt x="32016" y="286332"/>
                  </a:lnTo>
                  <a:lnTo>
                    <a:pt x="22539" y="340552"/>
                  </a:lnTo>
                  <a:lnTo>
                    <a:pt x="12800" y="394163"/>
                  </a:lnTo>
                  <a:lnTo>
                    <a:pt x="3676" y="446443"/>
                  </a:lnTo>
                  <a:lnTo>
                    <a:pt x="452" y="482730"/>
                  </a:lnTo>
                  <a:lnTo>
                    <a:pt x="0" y="481666"/>
                  </a:lnTo>
                  <a:lnTo>
                    <a:pt x="2483" y="454692"/>
                  </a:lnTo>
                  <a:lnTo>
                    <a:pt x="8213" y="398764"/>
                  </a:lnTo>
                  <a:lnTo>
                    <a:pt x="17750" y="339147"/>
                  </a:lnTo>
                  <a:lnTo>
                    <a:pt x="27499" y="278843"/>
                  </a:lnTo>
                  <a:lnTo>
                    <a:pt x="37796" y="229780"/>
                  </a:lnTo>
                  <a:lnTo>
                    <a:pt x="51757" y="174400"/>
                  </a:lnTo>
                  <a:lnTo>
                    <a:pt x="69288" y="118547"/>
                  </a:lnTo>
                  <a:lnTo>
                    <a:pt x="92423" y="59892"/>
                  </a:lnTo>
                  <a:lnTo>
                    <a:pt x="112015" y="24786"/>
                  </a:lnTo>
                  <a:lnTo>
                    <a:pt x="128831" y="9144"/>
                  </a:lnTo>
                  <a:lnTo>
                    <a:pt x="138228" y="3335"/>
                  </a:lnTo>
                  <a:lnTo>
                    <a:pt x="158027" y="0"/>
                  </a:lnTo>
                  <a:lnTo>
                    <a:pt x="168221" y="749"/>
                  </a:lnTo>
                  <a:lnTo>
                    <a:pt x="185786" y="10940"/>
                  </a:lnTo>
                  <a:lnTo>
                    <a:pt x="201392" y="29507"/>
                  </a:lnTo>
                  <a:lnTo>
                    <a:pt x="227356" y="82847"/>
                  </a:lnTo>
                  <a:lnTo>
                    <a:pt x="240253" y="129463"/>
                  </a:lnTo>
                  <a:lnTo>
                    <a:pt x="248364" y="185779"/>
                  </a:lnTo>
                  <a:lnTo>
                    <a:pt x="253886" y="235221"/>
                  </a:lnTo>
                  <a:lnTo>
                    <a:pt x="256693" y="283796"/>
                  </a:lnTo>
                  <a:lnTo>
                    <a:pt x="253235" y="330943"/>
                  </a:lnTo>
                  <a:lnTo>
                    <a:pt x="252067" y="393688"/>
                  </a:lnTo>
                  <a:lnTo>
                    <a:pt x="243431" y="452311"/>
                  </a:lnTo>
                  <a:lnTo>
                    <a:pt x="230459" y="512764"/>
                  </a:lnTo>
                  <a:lnTo>
                    <a:pt x="220193" y="5602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8E9FFE0-81E2-4C77-9EAE-1F92124B915C}"/>
                </a:ext>
              </a:extLst>
            </p:cNvPr>
            <p:cNvSpPr/>
            <p:nvPr/>
          </p:nvSpPr>
          <p:spPr>
            <a:xfrm>
              <a:off x="7875316" y="5549709"/>
              <a:ext cx="182003" cy="406987"/>
            </a:xfrm>
            <a:custGeom>
              <a:avLst/>
              <a:gdLst/>
              <a:ahLst/>
              <a:cxnLst/>
              <a:rect l="0" t="0" r="0" b="0"/>
              <a:pathLst>
                <a:path w="182003" h="406987">
                  <a:moveTo>
                    <a:pt x="0" y="122716"/>
                  </a:moveTo>
                  <a:lnTo>
                    <a:pt x="58618" y="137371"/>
                  </a:lnTo>
                  <a:lnTo>
                    <a:pt x="98996" y="136287"/>
                  </a:lnTo>
                  <a:lnTo>
                    <a:pt x="135007" y="122968"/>
                  </a:lnTo>
                  <a:lnTo>
                    <a:pt x="162315" y="104204"/>
                  </a:lnTo>
                  <a:lnTo>
                    <a:pt x="174695" y="84463"/>
                  </a:lnTo>
                  <a:lnTo>
                    <a:pt x="179635" y="72647"/>
                  </a:lnTo>
                  <a:lnTo>
                    <a:pt x="182002" y="47041"/>
                  </a:lnTo>
                  <a:lnTo>
                    <a:pt x="177986" y="22402"/>
                  </a:lnTo>
                  <a:lnTo>
                    <a:pt x="168402" y="3654"/>
                  </a:lnTo>
                  <a:lnTo>
                    <a:pt x="161401" y="58"/>
                  </a:lnTo>
                  <a:lnTo>
                    <a:pt x="153226" y="0"/>
                  </a:lnTo>
                  <a:lnTo>
                    <a:pt x="144264" y="2301"/>
                  </a:lnTo>
                  <a:lnTo>
                    <a:pt x="128068" y="17336"/>
                  </a:lnTo>
                  <a:lnTo>
                    <a:pt x="104197" y="59527"/>
                  </a:lnTo>
                  <a:lnTo>
                    <a:pt x="88217" y="111232"/>
                  </a:lnTo>
                  <a:lnTo>
                    <a:pt x="79691" y="159608"/>
                  </a:lnTo>
                  <a:lnTo>
                    <a:pt x="83534" y="212156"/>
                  </a:lnTo>
                  <a:lnTo>
                    <a:pt x="92081" y="269320"/>
                  </a:lnTo>
                  <a:lnTo>
                    <a:pt x="105450" y="331743"/>
                  </a:lnTo>
                  <a:lnTo>
                    <a:pt x="121684" y="391359"/>
                  </a:lnTo>
                  <a:lnTo>
                    <a:pt x="126342" y="4069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C9E0C6-604A-4ABC-B440-E1B2FE17A59A}"/>
                </a:ext>
              </a:extLst>
            </p:cNvPr>
            <p:cNvSpPr/>
            <p:nvPr/>
          </p:nvSpPr>
          <p:spPr>
            <a:xfrm>
              <a:off x="8149058" y="5536978"/>
              <a:ext cx="204497" cy="419718"/>
            </a:xfrm>
            <a:custGeom>
              <a:avLst/>
              <a:gdLst/>
              <a:ahLst/>
              <a:cxnLst/>
              <a:rect l="0" t="0" r="0" b="0"/>
              <a:pathLst>
                <a:path w="204497" h="419718">
                  <a:moveTo>
                    <a:pt x="0" y="156505"/>
                  </a:moveTo>
                  <a:lnTo>
                    <a:pt x="52704" y="175633"/>
                  </a:lnTo>
                  <a:lnTo>
                    <a:pt x="78527" y="190769"/>
                  </a:lnTo>
                  <a:lnTo>
                    <a:pt x="101972" y="195129"/>
                  </a:lnTo>
                  <a:lnTo>
                    <a:pt x="121750" y="190829"/>
                  </a:lnTo>
                  <a:lnTo>
                    <a:pt x="159099" y="169004"/>
                  </a:lnTo>
                  <a:lnTo>
                    <a:pt x="173265" y="152701"/>
                  </a:lnTo>
                  <a:lnTo>
                    <a:pt x="195778" y="102191"/>
                  </a:lnTo>
                  <a:lnTo>
                    <a:pt x="204496" y="64893"/>
                  </a:lnTo>
                  <a:lnTo>
                    <a:pt x="198148" y="20255"/>
                  </a:lnTo>
                  <a:lnTo>
                    <a:pt x="195269" y="9519"/>
                  </a:lnTo>
                  <a:lnTo>
                    <a:pt x="188671" y="3533"/>
                  </a:lnTo>
                  <a:lnTo>
                    <a:pt x="179593" y="711"/>
                  </a:lnTo>
                  <a:lnTo>
                    <a:pt x="168861" y="0"/>
                  </a:lnTo>
                  <a:lnTo>
                    <a:pt x="159367" y="3035"/>
                  </a:lnTo>
                  <a:lnTo>
                    <a:pt x="142580" y="15766"/>
                  </a:lnTo>
                  <a:lnTo>
                    <a:pt x="130439" y="39362"/>
                  </a:lnTo>
                  <a:lnTo>
                    <a:pt x="113114" y="102170"/>
                  </a:lnTo>
                  <a:lnTo>
                    <a:pt x="99595" y="156430"/>
                  </a:lnTo>
                  <a:lnTo>
                    <a:pt x="97360" y="205356"/>
                  </a:lnTo>
                  <a:lnTo>
                    <a:pt x="102416" y="263786"/>
                  </a:lnTo>
                  <a:lnTo>
                    <a:pt x="105605" y="323212"/>
                  </a:lnTo>
                  <a:lnTo>
                    <a:pt x="113450" y="383280"/>
                  </a:lnTo>
                  <a:lnTo>
                    <a:pt x="115813" y="4197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A79A625-B224-4CD6-B0E9-013A0F0E9F42}"/>
                </a:ext>
              </a:extLst>
            </p:cNvPr>
            <p:cNvSpPr/>
            <p:nvPr/>
          </p:nvSpPr>
          <p:spPr>
            <a:xfrm>
              <a:off x="8075357" y="5198643"/>
              <a:ext cx="126344" cy="126343"/>
            </a:xfrm>
            <a:custGeom>
              <a:avLst/>
              <a:gdLst/>
              <a:ahLst/>
              <a:cxnLst/>
              <a:rect l="0" t="0" r="0" b="0"/>
              <a:pathLst>
                <a:path w="126344" h="126343">
                  <a:moveTo>
                    <a:pt x="126343" y="0"/>
                  </a:moveTo>
                  <a:lnTo>
                    <a:pt x="102297" y="17981"/>
                  </a:lnTo>
                  <a:lnTo>
                    <a:pt x="45644" y="80393"/>
                  </a:lnTo>
                  <a:lnTo>
                    <a:pt x="0" y="1263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A7FFEC-5CBE-4E46-8BAD-E26A48AB053E}"/>
                </a:ext>
              </a:extLst>
            </p:cNvPr>
            <p:cNvSpPr/>
            <p:nvPr/>
          </p:nvSpPr>
          <p:spPr>
            <a:xfrm>
              <a:off x="8431023" y="5532293"/>
              <a:ext cx="186769" cy="410686"/>
            </a:xfrm>
            <a:custGeom>
              <a:avLst/>
              <a:gdLst/>
              <a:ahLst/>
              <a:cxnLst/>
              <a:rect l="0" t="0" r="0" b="0"/>
              <a:pathLst>
                <a:path w="186769" h="410686">
                  <a:moveTo>
                    <a:pt x="118117" y="34847"/>
                  </a:moveTo>
                  <a:lnTo>
                    <a:pt x="112527" y="18080"/>
                  </a:lnTo>
                  <a:lnTo>
                    <a:pt x="100425" y="6729"/>
                  </a:lnTo>
                  <a:lnTo>
                    <a:pt x="92285" y="2064"/>
                  </a:lnTo>
                  <a:lnTo>
                    <a:pt x="70762" y="0"/>
                  </a:lnTo>
                  <a:lnTo>
                    <a:pt x="46767" y="4152"/>
                  </a:lnTo>
                  <a:lnTo>
                    <a:pt x="24405" y="13796"/>
                  </a:lnTo>
                  <a:lnTo>
                    <a:pt x="9008" y="29001"/>
                  </a:lnTo>
                  <a:lnTo>
                    <a:pt x="3264" y="37969"/>
                  </a:lnTo>
                  <a:lnTo>
                    <a:pt x="0" y="60412"/>
                  </a:lnTo>
                  <a:lnTo>
                    <a:pt x="3620" y="84814"/>
                  </a:lnTo>
                  <a:lnTo>
                    <a:pt x="13027" y="107358"/>
                  </a:lnTo>
                  <a:lnTo>
                    <a:pt x="37068" y="134191"/>
                  </a:lnTo>
                  <a:lnTo>
                    <a:pt x="97339" y="169459"/>
                  </a:lnTo>
                  <a:lnTo>
                    <a:pt x="154667" y="210432"/>
                  </a:lnTo>
                  <a:lnTo>
                    <a:pt x="177170" y="237001"/>
                  </a:lnTo>
                  <a:lnTo>
                    <a:pt x="185306" y="263124"/>
                  </a:lnTo>
                  <a:lnTo>
                    <a:pt x="186768" y="304476"/>
                  </a:lnTo>
                  <a:lnTo>
                    <a:pt x="176673" y="342075"/>
                  </a:lnTo>
                  <a:lnTo>
                    <a:pt x="158864" y="376612"/>
                  </a:lnTo>
                  <a:lnTo>
                    <a:pt x="152301" y="385523"/>
                  </a:lnTo>
                  <a:lnTo>
                    <a:pt x="132530" y="398544"/>
                  </a:lnTo>
                  <a:lnTo>
                    <a:pt x="108146" y="407061"/>
                  </a:lnTo>
                  <a:lnTo>
                    <a:pt x="70450" y="410685"/>
                  </a:lnTo>
                  <a:lnTo>
                    <a:pt x="33889" y="4033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87C0D2E-5C7C-4CBD-B14B-68DE73BA9205}"/>
                </a:ext>
              </a:extLst>
            </p:cNvPr>
            <p:cNvSpPr/>
            <p:nvPr/>
          </p:nvSpPr>
          <p:spPr>
            <a:xfrm>
              <a:off x="534114" y="5984283"/>
              <a:ext cx="287110" cy="814693"/>
            </a:xfrm>
            <a:custGeom>
              <a:avLst/>
              <a:gdLst/>
              <a:ahLst/>
              <a:cxnLst/>
              <a:rect l="0" t="0" r="0" b="0"/>
              <a:pathLst>
                <a:path w="287110" h="814693">
                  <a:moveTo>
                    <a:pt x="287109" y="119811"/>
                  </a:moveTo>
                  <a:lnTo>
                    <a:pt x="266865" y="75849"/>
                  </a:lnTo>
                  <a:lnTo>
                    <a:pt x="227211" y="29018"/>
                  </a:lnTo>
                  <a:lnTo>
                    <a:pt x="200731" y="13232"/>
                  </a:lnTo>
                  <a:lnTo>
                    <a:pt x="170658" y="1145"/>
                  </a:lnTo>
                  <a:lnTo>
                    <a:pt x="149955" y="0"/>
                  </a:lnTo>
                  <a:lnTo>
                    <a:pt x="129056" y="4561"/>
                  </a:lnTo>
                  <a:lnTo>
                    <a:pt x="76522" y="33072"/>
                  </a:lnTo>
                  <a:lnTo>
                    <a:pt x="50538" y="59015"/>
                  </a:lnTo>
                  <a:lnTo>
                    <a:pt x="21967" y="107628"/>
                  </a:lnTo>
                  <a:lnTo>
                    <a:pt x="0" y="170618"/>
                  </a:lnTo>
                  <a:lnTo>
                    <a:pt x="178" y="209084"/>
                  </a:lnTo>
                  <a:lnTo>
                    <a:pt x="11889" y="262834"/>
                  </a:lnTo>
                  <a:lnTo>
                    <a:pt x="22849" y="286322"/>
                  </a:lnTo>
                  <a:lnTo>
                    <a:pt x="47763" y="313687"/>
                  </a:lnTo>
                  <a:lnTo>
                    <a:pt x="57355" y="318082"/>
                  </a:lnTo>
                  <a:lnTo>
                    <a:pt x="77371" y="319846"/>
                  </a:lnTo>
                  <a:lnTo>
                    <a:pt x="108371" y="308672"/>
                  </a:lnTo>
                  <a:lnTo>
                    <a:pt x="134194" y="284954"/>
                  </a:lnTo>
                  <a:lnTo>
                    <a:pt x="167912" y="235189"/>
                  </a:lnTo>
                  <a:lnTo>
                    <a:pt x="195633" y="175689"/>
                  </a:lnTo>
                  <a:lnTo>
                    <a:pt x="216427" y="114648"/>
                  </a:lnTo>
                  <a:lnTo>
                    <a:pt x="227301" y="79287"/>
                  </a:lnTo>
                  <a:lnTo>
                    <a:pt x="229690" y="77587"/>
                  </a:lnTo>
                  <a:lnTo>
                    <a:pt x="232343" y="91296"/>
                  </a:lnTo>
                  <a:lnTo>
                    <a:pt x="228248" y="137488"/>
                  </a:lnTo>
                  <a:lnTo>
                    <a:pt x="225215" y="195629"/>
                  </a:lnTo>
                  <a:lnTo>
                    <a:pt x="216954" y="254110"/>
                  </a:lnTo>
                  <a:lnTo>
                    <a:pt x="210990" y="315749"/>
                  </a:lnTo>
                  <a:lnTo>
                    <a:pt x="202164" y="377519"/>
                  </a:lnTo>
                  <a:lnTo>
                    <a:pt x="196713" y="422691"/>
                  </a:lnTo>
                  <a:lnTo>
                    <a:pt x="192475" y="485244"/>
                  </a:lnTo>
                  <a:lnTo>
                    <a:pt x="184330" y="536793"/>
                  </a:lnTo>
                  <a:lnTo>
                    <a:pt x="174507" y="594312"/>
                  </a:lnTo>
                  <a:lnTo>
                    <a:pt x="164188" y="648918"/>
                  </a:lnTo>
                  <a:lnTo>
                    <a:pt x="154892" y="702143"/>
                  </a:lnTo>
                  <a:lnTo>
                    <a:pt x="150447" y="752618"/>
                  </a:lnTo>
                  <a:lnTo>
                    <a:pt x="145262" y="778914"/>
                  </a:lnTo>
                  <a:lnTo>
                    <a:pt x="145751" y="788500"/>
                  </a:lnTo>
                  <a:lnTo>
                    <a:pt x="148417" y="796061"/>
                  </a:lnTo>
                  <a:lnTo>
                    <a:pt x="160767" y="8146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3E3598-5557-4695-B7E7-5D7FED2EC740}"/>
                </a:ext>
              </a:extLst>
            </p:cNvPr>
            <p:cNvSpPr/>
            <p:nvPr/>
          </p:nvSpPr>
          <p:spPr>
            <a:xfrm>
              <a:off x="898590" y="6167265"/>
              <a:ext cx="196375" cy="357970"/>
            </a:xfrm>
            <a:custGeom>
              <a:avLst/>
              <a:gdLst/>
              <a:ahLst/>
              <a:cxnLst/>
              <a:rect l="0" t="0" r="0" b="0"/>
              <a:pathLst>
                <a:path w="196375" h="357970">
                  <a:moveTo>
                    <a:pt x="27918" y="0"/>
                  </a:moveTo>
                  <a:lnTo>
                    <a:pt x="22329" y="58617"/>
                  </a:lnTo>
                  <a:lnTo>
                    <a:pt x="11129" y="121196"/>
                  </a:lnTo>
                  <a:lnTo>
                    <a:pt x="6956" y="172521"/>
                  </a:lnTo>
                  <a:lnTo>
                    <a:pt x="0" y="223602"/>
                  </a:lnTo>
                  <a:lnTo>
                    <a:pt x="176" y="286496"/>
                  </a:lnTo>
                  <a:lnTo>
                    <a:pt x="2405" y="303301"/>
                  </a:lnTo>
                  <a:lnTo>
                    <a:pt x="8569" y="313335"/>
                  </a:lnTo>
                  <a:lnTo>
                    <a:pt x="17358" y="318854"/>
                  </a:lnTo>
                  <a:lnTo>
                    <a:pt x="27897" y="321364"/>
                  </a:lnTo>
                  <a:lnTo>
                    <a:pt x="37263" y="319527"/>
                  </a:lnTo>
                  <a:lnTo>
                    <a:pt x="53908" y="308128"/>
                  </a:lnTo>
                  <a:lnTo>
                    <a:pt x="76433" y="276390"/>
                  </a:lnTo>
                  <a:lnTo>
                    <a:pt x="100612" y="213114"/>
                  </a:lnTo>
                  <a:lnTo>
                    <a:pt x="126268" y="149857"/>
                  </a:lnTo>
                  <a:lnTo>
                    <a:pt x="143055" y="97668"/>
                  </a:lnTo>
                  <a:lnTo>
                    <a:pt x="146790" y="86169"/>
                  </a:lnTo>
                  <a:lnTo>
                    <a:pt x="150450" y="84352"/>
                  </a:lnTo>
                  <a:lnTo>
                    <a:pt x="154059" y="88990"/>
                  </a:lnTo>
                  <a:lnTo>
                    <a:pt x="160020" y="108571"/>
                  </a:lnTo>
                  <a:lnTo>
                    <a:pt x="163846" y="165509"/>
                  </a:lnTo>
                  <a:lnTo>
                    <a:pt x="167629" y="220225"/>
                  </a:lnTo>
                  <a:lnTo>
                    <a:pt x="173039" y="270362"/>
                  </a:lnTo>
                  <a:lnTo>
                    <a:pt x="174867" y="329226"/>
                  </a:lnTo>
                  <a:lnTo>
                    <a:pt x="177356" y="338806"/>
                  </a:lnTo>
                  <a:lnTo>
                    <a:pt x="181356" y="345194"/>
                  </a:lnTo>
                  <a:lnTo>
                    <a:pt x="196374" y="3579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D77587A-3469-4FCB-8EA9-22B450721AC6}"/>
                </a:ext>
              </a:extLst>
            </p:cNvPr>
            <p:cNvSpPr/>
            <p:nvPr/>
          </p:nvSpPr>
          <p:spPr>
            <a:xfrm>
              <a:off x="1200249" y="5914581"/>
              <a:ext cx="52643" cy="200043"/>
            </a:xfrm>
            <a:custGeom>
              <a:avLst/>
              <a:gdLst/>
              <a:ahLst/>
              <a:cxnLst/>
              <a:rect l="0" t="0" r="0" b="0"/>
              <a:pathLst>
                <a:path w="52643" h="200043">
                  <a:moveTo>
                    <a:pt x="0" y="0"/>
                  </a:moveTo>
                  <a:lnTo>
                    <a:pt x="15641" y="26386"/>
                  </a:lnTo>
                  <a:lnTo>
                    <a:pt x="31209" y="78566"/>
                  </a:lnTo>
                  <a:lnTo>
                    <a:pt x="38883" y="127784"/>
                  </a:lnTo>
                  <a:lnTo>
                    <a:pt x="44276" y="170053"/>
                  </a:lnTo>
                  <a:lnTo>
                    <a:pt x="52642" y="2000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267C95B-0F31-458E-A8C5-1EA06D520822}"/>
                </a:ext>
              </a:extLst>
            </p:cNvPr>
            <p:cNvSpPr/>
            <p:nvPr/>
          </p:nvSpPr>
          <p:spPr>
            <a:xfrm>
              <a:off x="1341187" y="6198850"/>
              <a:ext cx="162553" cy="330493"/>
            </a:xfrm>
            <a:custGeom>
              <a:avLst/>
              <a:gdLst/>
              <a:ahLst/>
              <a:cxnLst/>
              <a:rect l="0" t="0" r="0" b="0"/>
              <a:pathLst>
                <a:path w="162553" h="330493">
                  <a:moveTo>
                    <a:pt x="101217" y="0"/>
                  </a:moveTo>
                  <a:lnTo>
                    <a:pt x="84450" y="5590"/>
                  </a:lnTo>
                  <a:lnTo>
                    <a:pt x="69978" y="17693"/>
                  </a:lnTo>
                  <a:lnTo>
                    <a:pt x="35752" y="64115"/>
                  </a:lnTo>
                  <a:lnTo>
                    <a:pt x="14102" y="121528"/>
                  </a:lnTo>
                  <a:lnTo>
                    <a:pt x="734" y="175911"/>
                  </a:lnTo>
                  <a:lnTo>
                    <a:pt x="0" y="231714"/>
                  </a:lnTo>
                  <a:lnTo>
                    <a:pt x="15185" y="293423"/>
                  </a:lnTo>
                  <a:lnTo>
                    <a:pt x="26326" y="315244"/>
                  </a:lnTo>
                  <a:lnTo>
                    <a:pt x="34912" y="322467"/>
                  </a:lnTo>
                  <a:lnTo>
                    <a:pt x="56930" y="330492"/>
                  </a:lnTo>
                  <a:lnTo>
                    <a:pt x="79195" y="327820"/>
                  </a:lnTo>
                  <a:lnTo>
                    <a:pt x="99618" y="318834"/>
                  </a:lnTo>
                  <a:lnTo>
                    <a:pt x="116494" y="307040"/>
                  </a:lnTo>
                  <a:lnTo>
                    <a:pt x="139149" y="276068"/>
                  </a:lnTo>
                  <a:lnTo>
                    <a:pt x="155090" y="237256"/>
                  </a:lnTo>
                  <a:lnTo>
                    <a:pt x="162552" y="174984"/>
                  </a:lnTo>
                  <a:lnTo>
                    <a:pt x="160906" y="116410"/>
                  </a:lnTo>
                  <a:lnTo>
                    <a:pt x="149708" y="76996"/>
                  </a:lnTo>
                  <a:lnTo>
                    <a:pt x="124964" y="37826"/>
                  </a:lnTo>
                  <a:lnTo>
                    <a:pt x="118218" y="34576"/>
                  </a:lnTo>
                  <a:lnTo>
                    <a:pt x="111381" y="34749"/>
                  </a:lnTo>
                  <a:lnTo>
                    <a:pt x="99885" y="40011"/>
                  </a:lnTo>
                  <a:lnTo>
                    <a:pt x="90689" y="526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CE96C1-FC25-4215-AC54-4BAA2685A7BF}"/>
                </a:ext>
              </a:extLst>
            </p:cNvPr>
            <p:cNvSpPr/>
            <p:nvPr/>
          </p:nvSpPr>
          <p:spPr>
            <a:xfrm>
              <a:off x="1594553" y="6187616"/>
              <a:ext cx="184764" cy="317775"/>
            </a:xfrm>
            <a:custGeom>
              <a:avLst/>
              <a:gdLst/>
              <a:ahLst/>
              <a:cxnLst/>
              <a:rect l="0" t="0" r="0" b="0"/>
              <a:pathLst>
                <a:path w="184764" h="317775">
                  <a:moveTo>
                    <a:pt x="5779" y="11234"/>
                  </a:moveTo>
                  <a:lnTo>
                    <a:pt x="13014" y="38790"/>
                  </a:lnTo>
                  <a:lnTo>
                    <a:pt x="15657" y="101252"/>
                  </a:lnTo>
                  <a:lnTo>
                    <a:pt x="16114" y="160349"/>
                  </a:lnTo>
                  <a:lnTo>
                    <a:pt x="13130" y="212955"/>
                  </a:lnTo>
                  <a:lnTo>
                    <a:pt x="7231" y="273349"/>
                  </a:lnTo>
                  <a:lnTo>
                    <a:pt x="0" y="317774"/>
                  </a:lnTo>
                  <a:lnTo>
                    <a:pt x="756" y="317369"/>
                  </a:lnTo>
                  <a:lnTo>
                    <a:pt x="16791" y="266430"/>
                  </a:lnTo>
                  <a:lnTo>
                    <a:pt x="26979" y="219429"/>
                  </a:lnTo>
                  <a:lnTo>
                    <a:pt x="40902" y="162324"/>
                  </a:lnTo>
                  <a:lnTo>
                    <a:pt x="54917" y="110012"/>
                  </a:lnTo>
                  <a:lnTo>
                    <a:pt x="78049" y="53878"/>
                  </a:lnTo>
                  <a:lnTo>
                    <a:pt x="97642" y="21920"/>
                  </a:lnTo>
                  <a:lnTo>
                    <a:pt x="114457" y="7015"/>
                  </a:lnTo>
                  <a:lnTo>
                    <a:pt x="123855" y="1402"/>
                  </a:lnTo>
                  <a:lnTo>
                    <a:pt x="132459" y="0"/>
                  </a:lnTo>
                  <a:lnTo>
                    <a:pt x="140535" y="1406"/>
                  </a:lnTo>
                  <a:lnTo>
                    <a:pt x="148259" y="4682"/>
                  </a:lnTo>
                  <a:lnTo>
                    <a:pt x="170308" y="26061"/>
                  </a:lnTo>
                  <a:lnTo>
                    <a:pt x="178338" y="47850"/>
                  </a:lnTo>
                  <a:lnTo>
                    <a:pt x="183494" y="105555"/>
                  </a:lnTo>
                  <a:lnTo>
                    <a:pt x="184512" y="164873"/>
                  </a:lnTo>
                  <a:lnTo>
                    <a:pt x="184714" y="221651"/>
                  </a:lnTo>
                  <a:lnTo>
                    <a:pt x="184763" y="2744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D1FEFB4-7013-48E7-A8C8-9DB125FAFAC5}"/>
                </a:ext>
              </a:extLst>
            </p:cNvPr>
            <p:cNvSpPr/>
            <p:nvPr/>
          </p:nvSpPr>
          <p:spPr>
            <a:xfrm>
              <a:off x="2107498" y="6142999"/>
              <a:ext cx="229830" cy="361179"/>
            </a:xfrm>
            <a:custGeom>
              <a:avLst/>
              <a:gdLst/>
              <a:ahLst/>
              <a:cxnLst/>
              <a:rect l="0" t="0" r="0" b="0"/>
              <a:pathLst>
                <a:path w="229830" h="361179">
                  <a:moveTo>
                    <a:pt x="145601" y="76909"/>
                  </a:moveTo>
                  <a:lnTo>
                    <a:pt x="178052" y="82974"/>
                  </a:lnTo>
                  <a:lnTo>
                    <a:pt x="198628" y="80385"/>
                  </a:lnTo>
                  <a:lnTo>
                    <a:pt x="203179" y="76886"/>
                  </a:lnTo>
                  <a:lnTo>
                    <a:pt x="203873" y="72214"/>
                  </a:lnTo>
                  <a:lnTo>
                    <a:pt x="188177" y="42316"/>
                  </a:lnTo>
                  <a:lnTo>
                    <a:pt x="158086" y="18435"/>
                  </a:lnTo>
                  <a:lnTo>
                    <a:pt x="125123" y="2131"/>
                  </a:lnTo>
                  <a:lnTo>
                    <a:pt x="100625" y="0"/>
                  </a:lnTo>
                  <a:lnTo>
                    <a:pt x="87541" y="1070"/>
                  </a:lnTo>
                  <a:lnTo>
                    <a:pt x="66764" y="11616"/>
                  </a:lnTo>
                  <a:lnTo>
                    <a:pt x="50900" y="28002"/>
                  </a:lnTo>
                  <a:lnTo>
                    <a:pt x="17323" y="88935"/>
                  </a:lnTo>
                  <a:lnTo>
                    <a:pt x="7308" y="141068"/>
                  </a:lnTo>
                  <a:lnTo>
                    <a:pt x="0" y="196427"/>
                  </a:lnTo>
                  <a:lnTo>
                    <a:pt x="9913" y="238403"/>
                  </a:lnTo>
                  <a:lnTo>
                    <a:pt x="27668" y="269298"/>
                  </a:lnTo>
                  <a:lnTo>
                    <a:pt x="36563" y="274189"/>
                  </a:lnTo>
                  <a:lnTo>
                    <a:pt x="58925" y="276502"/>
                  </a:lnTo>
                  <a:lnTo>
                    <a:pt x="81342" y="270511"/>
                  </a:lnTo>
                  <a:lnTo>
                    <a:pt x="101833" y="258881"/>
                  </a:lnTo>
                  <a:lnTo>
                    <a:pt x="126523" y="231432"/>
                  </a:lnTo>
                  <a:lnTo>
                    <a:pt x="152707" y="180828"/>
                  </a:lnTo>
                  <a:lnTo>
                    <a:pt x="173226" y="119059"/>
                  </a:lnTo>
                  <a:lnTo>
                    <a:pt x="187626" y="62574"/>
                  </a:lnTo>
                  <a:lnTo>
                    <a:pt x="191165" y="46295"/>
                  </a:lnTo>
                  <a:lnTo>
                    <a:pt x="193524" y="42461"/>
                  </a:lnTo>
                  <a:lnTo>
                    <a:pt x="195097" y="46925"/>
                  </a:lnTo>
                  <a:lnTo>
                    <a:pt x="203211" y="104521"/>
                  </a:lnTo>
                  <a:lnTo>
                    <a:pt x="207124" y="163079"/>
                  </a:lnTo>
                  <a:lnTo>
                    <a:pt x="208283" y="219294"/>
                  </a:lnTo>
                  <a:lnTo>
                    <a:pt x="214216" y="272995"/>
                  </a:lnTo>
                  <a:lnTo>
                    <a:pt x="219466" y="331627"/>
                  </a:lnTo>
                  <a:lnTo>
                    <a:pt x="229829" y="3611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D105B5E-5396-45F8-92FC-00D44F3A41CD}"/>
                </a:ext>
              </a:extLst>
            </p:cNvPr>
            <p:cNvSpPr/>
            <p:nvPr/>
          </p:nvSpPr>
          <p:spPr>
            <a:xfrm>
              <a:off x="2728521" y="6125282"/>
              <a:ext cx="323093" cy="473653"/>
            </a:xfrm>
            <a:custGeom>
              <a:avLst/>
              <a:gdLst/>
              <a:ahLst/>
              <a:cxnLst/>
              <a:rect l="0" t="0" r="0" b="0"/>
              <a:pathLst>
                <a:path w="323093" h="473653">
                  <a:moveTo>
                    <a:pt x="29946" y="94626"/>
                  </a:moveTo>
                  <a:lnTo>
                    <a:pt x="37181" y="122182"/>
                  </a:lnTo>
                  <a:lnTo>
                    <a:pt x="36704" y="181523"/>
                  </a:lnTo>
                  <a:lnTo>
                    <a:pt x="25691" y="243981"/>
                  </a:lnTo>
                  <a:lnTo>
                    <a:pt x="15687" y="292777"/>
                  </a:lnTo>
                  <a:lnTo>
                    <a:pt x="10903" y="344279"/>
                  </a:lnTo>
                  <a:lnTo>
                    <a:pt x="3896" y="385406"/>
                  </a:lnTo>
                  <a:lnTo>
                    <a:pt x="2051" y="386745"/>
                  </a:lnTo>
                  <a:lnTo>
                    <a:pt x="0" y="369516"/>
                  </a:lnTo>
                  <a:lnTo>
                    <a:pt x="4435" y="320354"/>
                  </a:lnTo>
                  <a:lnTo>
                    <a:pt x="7569" y="261333"/>
                  </a:lnTo>
                  <a:lnTo>
                    <a:pt x="17033" y="200215"/>
                  </a:lnTo>
                  <a:lnTo>
                    <a:pt x="26770" y="147748"/>
                  </a:lnTo>
                  <a:lnTo>
                    <a:pt x="40540" y="90561"/>
                  </a:lnTo>
                  <a:lnTo>
                    <a:pt x="54142" y="47018"/>
                  </a:lnTo>
                  <a:lnTo>
                    <a:pt x="79698" y="6453"/>
                  </a:lnTo>
                  <a:lnTo>
                    <a:pt x="87681" y="1918"/>
                  </a:lnTo>
                  <a:lnTo>
                    <a:pt x="105908" y="0"/>
                  </a:lnTo>
                  <a:lnTo>
                    <a:pt x="114512" y="3466"/>
                  </a:lnTo>
                  <a:lnTo>
                    <a:pt x="130312" y="16676"/>
                  </a:lnTo>
                  <a:lnTo>
                    <a:pt x="151113" y="68223"/>
                  </a:lnTo>
                  <a:lnTo>
                    <a:pt x="163368" y="117746"/>
                  </a:lnTo>
                  <a:lnTo>
                    <a:pt x="173598" y="178908"/>
                  </a:lnTo>
                  <a:lnTo>
                    <a:pt x="176604" y="232200"/>
                  </a:lnTo>
                  <a:lnTo>
                    <a:pt x="174005" y="280057"/>
                  </a:lnTo>
                  <a:lnTo>
                    <a:pt x="165826" y="338691"/>
                  </a:lnTo>
                  <a:lnTo>
                    <a:pt x="155994" y="391160"/>
                  </a:lnTo>
                  <a:lnTo>
                    <a:pt x="151478" y="408912"/>
                  </a:lnTo>
                  <a:lnTo>
                    <a:pt x="162947" y="350893"/>
                  </a:lnTo>
                  <a:lnTo>
                    <a:pt x="169171" y="297801"/>
                  </a:lnTo>
                  <a:lnTo>
                    <a:pt x="181319" y="247582"/>
                  </a:lnTo>
                  <a:lnTo>
                    <a:pt x="191520" y="195318"/>
                  </a:lnTo>
                  <a:lnTo>
                    <a:pt x="201952" y="146557"/>
                  </a:lnTo>
                  <a:lnTo>
                    <a:pt x="212451" y="96884"/>
                  </a:lnTo>
                  <a:lnTo>
                    <a:pt x="222972" y="56300"/>
                  </a:lnTo>
                  <a:lnTo>
                    <a:pt x="228819" y="46848"/>
                  </a:lnTo>
                  <a:lnTo>
                    <a:pt x="244676" y="33227"/>
                  </a:lnTo>
                  <a:lnTo>
                    <a:pt x="252648" y="32636"/>
                  </a:lnTo>
                  <a:lnTo>
                    <a:pt x="260302" y="35752"/>
                  </a:lnTo>
                  <a:lnTo>
                    <a:pt x="267744" y="41338"/>
                  </a:lnTo>
                  <a:lnTo>
                    <a:pt x="279133" y="60024"/>
                  </a:lnTo>
                  <a:lnTo>
                    <a:pt x="299716" y="118795"/>
                  </a:lnTo>
                  <a:lnTo>
                    <a:pt x="309399" y="170027"/>
                  </a:lnTo>
                  <a:lnTo>
                    <a:pt x="316383" y="230446"/>
                  </a:lnTo>
                  <a:lnTo>
                    <a:pt x="323092" y="287441"/>
                  </a:lnTo>
                  <a:lnTo>
                    <a:pt x="317182" y="343758"/>
                  </a:lnTo>
                  <a:lnTo>
                    <a:pt x="314801" y="403064"/>
                  </a:lnTo>
                  <a:lnTo>
                    <a:pt x="314389" y="444158"/>
                  </a:lnTo>
                  <a:lnTo>
                    <a:pt x="314215" y="4736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41A88E6-3A2D-4AF4-95B2-A766A8F87235}"/>
                </a:ext>
              </a:extLst>
            </p:cNvPr>
            <p:cNvSpPr/>
            <p:nvPr/>
          </p:nvSpPr>
          <p:spPr>
            <a:xfrm>
              <a:off x="3116435" y="6188842"/>
              <a:ext cx="186752" cy="410093"/>
            </a:xfrm>
            <a:custGeom>
              <a:avLst/>
              <a:gdLst/>
              <a:ahLst/>
              <a:cxnLst/>
              <a:rect l="0" t="0" r="0" b="0"/>
              <a:pathLst>
                <a:path w="186752" h="410093">
                  <a:moveTo>
                    <a:pt x="0" y="167936"/>
                  </a:moveTo>
                  <a:lnTo>
                    <a:pt x="11179" y="179114"/>
                  </a:lnTo>
                  <a:lnTo>
                    <a:pt x="40487" y="191655"/>
                  </a:lnTo>
                  <a:lnTo>
                    <a:pt x="78807" y="197190"/>
                  </a:lnTo>
                  <a:lnTo>
                    <a:pt x="114207" y="193241"/>
                  </a:lnTo>
                  <a:lnTo>
                    <a:pt x="133037" y="184643"/>
                  </a:lnTo>
                  <a:lnTo>
                    <a:pt x="149205" y="171852"/>
                  </a:lnTo>
                  <a:lnTo>
                    <a:pt x="170291" y="144920"/>
                  </a:lnTo>
                  <a:lnTo>
                    <a:pt x="180190" y="124951"/>
                  </a:lnTo>
                  <a:lnTo>
                    <a:pt x="186751" y="82800"/>
                  </a:lnTo>
                  <a:lnTo>
                    <a:pt x="183105" y="38855"/>
                  </a:lnTo>
                  <a:lnTo>
                    <a:pt x="174577" y="16590"/>
                  </a:lnTo>
                  <a:lnTo>
                    <a:pt x="169027" y="7377"/>
                  </a:lnTo>
                  <a:lnTo>
                    <a:pt x="161818" y="2405"/>
                  </a:lnTo>
                  <a:lnTo>
                    <a:pt x="144449" y="0"/>
                  </a:lnTo>
                  <a:lnTo>
                    <a:pt x="136074" y="3336"/>
                  </a:lnTo>
                  <a:lnTo>
                    <a:pt x="120529" y="16401"/>
                  </a:lnTo>
                  <a:lnTo>
                    <a:pt x="92655" y="61790"/>
                  </a:lnTo>
                  <a:lnTo>
                    <a:pt x="71552" y="118936"/>
                  </a:lnTo>
                  <a:lnTo>
                    <a:pt x="58246" y="169015"/>
                  </a:lnTo>
                  <a:lnTo>
                    <a:pt x="51183" y="224018"/>
                  </a:lnTo>
                  <a:lnTo>
                    <a:pt x="44801" y="278529"/>
                  </a:lnTo>
                  <a:lnTo>
                    <a:pt x="48234" y="338870"/>
                  </a:lnTo>
                  <a:lnTo>
                    <a:pt x="56926" y="376121"/>
                  </a:lnTo>
                  <a:lnTo>
                    <a:pt x="66635" y="392264"/>
                  </a:lnTo>
                  <a:lnTo>
                    <a:pt x="84228" y="4100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47185C0-B53E-470E-AE8D-107408EE34C5}"/>
                </a:ext>
              </a:extLst>
            </p:cNvPr>
            <p:cNvSpPr/>
            <p:nvPr/>
          </p:nvSpPr>
          <p:spPr>
            <a:xfrm>
              <a:off x="3368640" y="6237946"/>
              <a:ext cx="194453" cy="406176"/>
            </a:xfrm>
            <a:custGeom>
              <a:avLst/>
              <a:gdLst/>
              <a:ahLst/>
              <a:cxnLst/>
              <a:rect l="0" t="0" r="0" b="0"/>
              <a:pathLst>
                <a:path w="194453" h="406176">
                  <a:moveTo>
                    <a:pt x="137350" y="13547"/>
                  </a:moveTo>
                  <a:lnTo>
                    <a:pt x="120582" y="2368"/>
                  </a:lnTo>
                  <a:lnTo>
                    <a:pt x="102992" y="0"/>
                  </a:lnTo>
                  <a:lnTo>
                    <a:pt x="82305" y="4016"/>
                  </a:lnTo>
                  <a:lnTo>
                    <a:pt x="22837" y="32150"/>
                  </a:lnTo>
                  <a:lnTo>
                    <a:pt x="7297" y="48721"/>
                  </a:lnTo>
                  <a:lnTo>
                    <a:pt x="1514" y="58053"/>
                  </a:lnTo>
                  <a:lnTo>
                    <a:pt x="0" y="66614"/>
                  </a:lnTo>
                  <a:lnTo>
                    <a:pt x="1329" y="74662"/>
                  </a:lnTo>
                  <a:lnTo>
                    <a:pt x="4555" y="82366"/>
                  </a:lnTo>
                  <a:lnTo>
                    <a:pt x="25864" y="104387"/>
                  </a:lnTo>
                  <a:lnTo>
                    <a:pt x="83081" y="139835"/>
                  </a:lnTo>
                  <a:lnTo>
                    <a:pt x="139402" y="185118"/>
                  </a:lnTo>
                  <a:lnTo>
                    <a:pt x="156979" y="204444"/>
                  </a:lnTo>
                  <a:lnTo>
                    <a:pt x="181861" y="255884"/>
                  </a:lnTo>
                  <a:lnTo>
                    <a:pt x="194452" y="305089"/>
                  </a:lnTo>
                  <a:lnTo>
                    <a:pt x="188100" y="349816"/>
                  </a:lnTo>
                  <a:lnTo>
                    <a:pt x="180963" y="370060"/>
                  </a:lnTo>
                  <a:lnTo>
                    <a:pt x="169991" y="386857"/>
                  </a:lnTo>
                  <a:lnTo>
                    <a:pt x="154197" y="399001"/>
                  </a:lnTo>
                  <a:lnTo>
                    <a:pt x="145071" y="403877"/>
                  </a:lnTo>
                  <a:lnTo>
                    <a:pt x="125574" y="406175"/>
                  </a:lnTo>
                  <a:lnTo>
                    <a:pt x="105210" y="402127"/>
                  </a:lnTo>
                  <a:lnTo>
                    <a:pt x="84461" y="392530"/>
                  </a:lnTo>
                  <a:lnTo>
                    <a:pt x="66660" y="374226"/>
                  </a:lnTo>
                  <a:lnTo>
                    <a:pt x="42593" y="3399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0F0D758-676A-4C6D-A438-91209944439F}"/>
                </a:ext>
              </a:extLst>
            </p:cNvPr>
            <p:cNvSpPr/>
            <p:nvPr/>
          </p:nvSpPr>
          <p:spPr>
            <a:xfrm>
              <a:off x="3629316" y="6266412"/>
              <a:ext cx="147824" cy="438671"/>
            </a:xfrm>
            <a:custGeom>
              <a:avLst/>
              <a:gdLst/>
              <a:ahLst/>
              <a:cxnLst/>
              <a:rect l="0" t="0" r="0" b="0"/>
              <a:pathLst>
                <a:path w="147824" h="438671">
                  <a:moveTo>
                    <a:pt x="129358" y="16667"/>
                  </a:moveTo>
                  <a:lnTo>
                    <a:pt x="118179" y="5488"/>
                  </a:lnTo>
                  <a:lnTo>
                    <a:pt x="97094" y="0"/>
                  </a:lnTo>
                  <a:lnTo>
                    <a:pt x="58577" y="30"/>
                  </a:lnTo>
                  <a:lnTo>
                    <a:pt x="37068" y="5763"/>
                  </a:lnTo>
                  <a:lnTo>
                    <a:pt x="19710" y="16110"/>
                  </a:lnTo>
                  <a:lnTo>
                    <a:pt x="7316" y="31628"/>
                  </a:lnTo>
                  <a:lnTo>
                    <a:pt x="2373" y="40679"/>
                  </a:lnTo>
                  <a:lnTo>
                    <a:pt x="0" y="63213"/>
                  </a:lnTo>
                  <a:lnTo>
                    <a:pt x="8009" y="110219"/>
                  </a:lnTo>
                  <a:lnTo>
                    <a:pt x="28672" y="142651"/>
                  </a:lnTo>
                  <a:lnTo>
                    <a:pt x="91124" y="191494"/>
                  </a:lnTo>
                  <a:lnTo>
                    <a:pt x="132489" y="251959"/>
                  </a:lnTo>
                  <a:lnTo>
                    <a:pt x="141668" y="270980"/>
                  </a:lnTo>
                  <a:lnTo>
                    <a:pt x="147823" y="312597"/>
                  </a:lnTo>
                  <a:lnTo>
                    <a:pt x="141497" y="362251"/>
                  </a:lnTo>
                  <a:lnTo>
                    <a:pt x="131135" y="393973"/>
                  </a:lnTo>
                  <a:lnTo>
                    <a:pt x="112597" y="418709"/>
                  </a:lnTo>
                  <a:lnTo>
                    <a:pt x="95002" y="433608"/>
                  </a:lnTo>
                  <a:lnTo>
                    <a:pt x="72365" y="438670"/>
                  </a:lnTo>
                  <a:lnTo>
                    <a:pt x="59777" y="438383"/>
                  </a:lnTo>
                  <a:lnTo>
                    <a:pt x="49045" y="434681"/>
                  </a:lnTo>
                  <a:lnTo>
                    <a:pt x="30882" y="421210"/>
                  </a:lnTo>
                  <a:lnTo>
                    <a:pt x="3016" y="3746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51C8544-24CA-4812-8A2C-D55F74AD6D54}"/>
                </a:ext>
              </a:extLst>
            </p:cNvPr>
            <p:cNvSpPr/>
            <p:nvPr/>
          </p:nvSpPr>
          <p:spPr>
            <a:xfrm>
              <a:off x="3845254" y="6367306"/>
              <a:ext cx="227443" cy="347442"/>
            </a:xfrm>
            <a:custGeom>
              <a:avLst/>
              <a:gdLst/>
              <a:ahLst/>
              <a:cxnLst/>
              <a:rect l="0" t="0" r="0" b="0"/>
              <a:pathLst>
                <a:path w="227443" h="347442">
                  <a:moveTo>
                    <a:pt x="50290" y="0"/>
                  </a:moveTo>
                  <a:lnTo>
                    <a:pt x="32332" y="61111"/>
                  </a:lnTo>
                  <a:lnTo>
                    <a:pt x="9553" y="121132"/>
                  </a:lnTo>
                  <a:lnTo>
                    <a:pt x="0" y="175833"/>
                  </a:lnTo>
                  <a:lnTo>
                    <a:pt x="1232" y="228579"/>
                  </a:lnTo>
                  <a:lnTo>
                    <a:pt x="12358" y="262309"/>
                  </a:lnTo>
                  <a:lnTo>
                    <a:pt x="37078" y="299559"/>
                  </a:lnTo>
                  <a:lnTo>
                    <a:pt x="46162" y="303822"/>
                  </a:lnTo>
                  <a:lnTo>
                    <a:pt x="68732" y="305438"/>
                  </a:lnTo>
                  <a:lnTo>
                    <a:pt x="102158" y="294181"/>
                  </a:lnTo>
                  <a:lnTo>
                    <a:pt x="134289" y="270439"/>
                  </a:lnTo>
                  <a:lnTo>
                    <a:pt x="168182" y="215334"/>
                  </a:lnTo>
                  <a:lnTo>
                    <a:pt x="197407" y="155056"/>
                  </a:lnTo>
                  <a:lnTo>
                    <a:pt x="212423" y="107555"/>
                  </a:lnTo>
                  <a:lnTo>
                    <a:pt x="223086" y="49581"/>
                  </a:lnTo>
                  <a:lnTo>
                    <a:pt x="227442" y="7152"/>
                  </a:lnTo>
                  <a:lnTo>
                    <a:pt x="226883" y="2429"/>
                  </a:lnTo>
                  <a:lnTo>
                    <a:pt x="225341" y="3959"/>
                  </a:lnTo>
                  <a:lnTo>
                    <a:pt x="221677" y="18137"/>
                  </a:lnTo>
                  <a:lnTo>
                    <a:pt x="219325" y="71606"/>
                  </a:lnTo>
                  <a:lnTo>
                    <a:pt x="218918" y="125722"/>
                  </a:lnTo>
                  <a:lnTo>
                    <a:pt x="218797" y="181921"/>
                  </a:lnTo>
                  <a:lnTo>
                    <a:pt x="218761" y="239906"/>
                  </a:lnTo>
                  <a:lnTo>
                    <a:pt x="218751" y="291012"/>
                  </a:lnTo>
                  <a:lnTo>
                    <a:pt x="218746" y="3474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F0FEDC-CADD-40A0-A5C8-654D2B915B0E}"/>
                </a:ext>
              </a:extLst>
            </p:cNvPr>
            <p:cNvSpPr/>
            <p:nvPr/>
          </p:nvSpPr>
          <p:spPr>
            <a:xfrm>
              <a:off x="4153758" y="6219985"/>
              <a:ext cx="215570" cy="464726"/>
            </a:xfrm>
            <a:custGeom>
              <a:avLst/>
              <a:gdLst/>
              <a:ahLst/>
              <a:cxnLst/>
              <a:rect l="0" t="0" r="0" b="0"/>
              <a:pathLst>
                <a:path w="215570" h="464726">
                  <a:moveTo>
                    <a:pt x="15527" y="136793"/>
                  </a:moveTo>
                  <a:lnTo>
                    <a:pt x="29998" y="170415"/>
                  </a:lnTo>
                  <a:lnTo>
                    <a:pt x="33463" y="209796"/>
                  </a:lnTo>
                  <a:lnTo>
                    <a:pt x="27865" y="271793"/>
                  </a:lnTo>
                  <a:lnTo>
                    <a:pt x="20824" y="335035"/>
                  </a:lnTo>
                  <a:lnTo>
                    <a:pt x="17096" y="386474"/>
                  </a:lnTo>
                  <a:lnTo>
                    <a:pt x="7432" y="439447"/>
                  </a:lnTo>
                  <a:lnTo>
                    <a:pt x="0" y="464725"/>
                  </a:lnTo>
                  <a:lnTo>
                    <a:pt x="5576" y="402693"/>
                  </a:lnTo>
                  <a:lnTo>
                    <a:pt x="13228" y="351929"/>
                  </a:lnTo>
                  <a:lnTo>
                    <a:pt x="21735" y="295293"/>
                  </a:lnTo>
                  <a:lnTo>
                    <a:pt x="28322" y="236169"/>
                  </a:lnTo>
                  <a:lnTo>
                    <a:pt x="40541" y="173580"/>
                  </a:lnTo>
                  <a:lnTo>
                    <a:pt x="50755" y="119747"/>
                  </a:lnTo>
                  <a:lnTo>
                    <a:pt x="71922" y="58730"/>
                  </a:lnTo>
                  <a:lnTo>
                    <a:pt x="87089" y="23976"/>
                  </a:lnTo>
                  <a:lnTo>
                    <a:pt x="103484" y="6324"/>
                  </a:lnTo>
                  <a:lnTo>
                    <a:pt x="112770" y="1851"/>
                  </a:lnTo>
                  <a:lnTo>
                    <a:pt x="132445" y="0"/>
                  </a:lnTo>
                  <a:lnTo>
                    <a:pt x="141436" y="3484"/>
                  </a:lnTo>
                  <a:lnTo>
                    <a:pt x="157664" y="16713"/>
                  </a:lnTo>
                  <a:lnTo>
                    <a:pt x="185976" y="61038"/>
                  </a:lnTo>
                  <a:lnTo>
                    <a:pt x="210448" y="123744"/>
                  </a:lnTo>
                  <a:lnTo>
                    <a:pt x="215569" y="1473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61F9711-421A-4EAE-8593-43B32C0D68B7}"/>
                </a:ext>
              </a:extLst>
            </p:cNvPr>
            <p:cNvSpPr/>
            <p:nvPr/>
          </p:nvSpPr>
          <p:spPr>
            <a:xfrm>
              <a:off x="4379855" y="6334290"/>
              <a:ext cx="136654" cy="338344"/>
            </a:xfrm>
            <a:custGeom>
              <a:avLst/>
              <a:gdLst/>
              <a:ahLst/>
              <a:cxnLst/>
              <a:rect l="0" t="0" r="0" b="0"/>
              <a:pathLst>
                <a:path w="136654" h="338344">
                  <a:moveTo>
                    <a:pt x="0" y="127773"/>
                  </a:moveTo>
                  <a:lnTo>
                    <a:pt x="24047" y="118198"/>
                  </a:lnTo>
                  <a:lnTo>
                    <a:pt x="76210" y="82787"/>
                  </a:lnTo>
                  <a:lnTo>
                    <a:pt x="121292" y="62302"/>
                  </a:lnTo>
                  <a:lnTo>
                    <a:pt x="129994" y="56050"/>
                  </a:lnTo>
                  <a:lnTo>
                    <a:pt x="134626" y="47203"/>
                  </a:lnTo>
                  <a:lnTo>
                    <a:pt x="136653" y="24893"/>
                  </a:lnTo>
                  <a:lnTo>
                    <a:pt x="133216" y="15902"/>
                  </a:lnTo>
                  <a:lnTo>
                    <a:pt x="120039" y="2794"/>
                  </a:lnTo>
                  <a:lnTo>
                    <a:pt x="111611" y="0"/>
                  </a:lnTo>
                  <a:lnTo>
                    <a:pt x="92889" y="15"/>
                  </a:lnTo>
                  <a:lnTo>
                    <a:pt x="75989" y="7041"/>
                  </a:lnTo>
                  <a:lnTo>
                    <a:pt x="60679" y="19132"/>
                  </a:lnTo>
                  <a:lnTo>
                    <a:pt x="40076" y="45671"/>
                  </a:lnTo>
                  <a:lnTo>
                    <a:pt x="18204" y="102056"/>
                  </a:lnTo>
                  <a:lnTo>
                    <a:pt x="12044" y="156314"/>
                  </a:lnTo>
                  <a:lnTo>
                    <a:pt x="10828" y="212093"/>
                  </a:lnTo>
                  <a:lnTo>
                    <a:pt x="16177" y="262582"/>
                  </a:lnTo>
                  <a:lnTo>
                    <a:pt x="34987" y="317014"/>
                  </a:lnTo>
                  <a:lnTo>
                    <a:pt x="40872" y="327633"/>
                  </a:lnTo>
                  <a:lnTo>
                    <a:pt x="47135" y="333543"/>
                  </a:lnTo>
                  <a:lnTo>
                    <a:pt x="53650" y="336313"/>
                  </a:lnTo>
                  <a:lnTo>
                    <a:pt x="73700" y="3383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B114A48-DA30-4B3A-860F-BF672D25A7DC}"/>
                </a:ext>
              </a:extLst>
            </p:cNvPr>
            <p:cNvSpPr/>
            <p:nvPr/>
          </p:nvSpPr>
          <p:spPr>
            <a:xfrm>
              <a:off x="4616241" y="6249233"/>
              <a:ext cx="216341" cy="377600"/>
            </a:xfrm>
            <a:custGeom>
              <a:avLst/>
              <a:gdLst/>
              <a:ahLst/>
              <a:cxnLst/>
              <a:rect l="0" t="0" r="0" b="0"/>
              <a:pathLst>
                <a:path w="216341" h="377600">
                  <a:moveTo>
                    <a:pt x="26826" y="75960"/>
                  </a:moveTo>
                  <a:lnTo>
                    <a:pt x="21238" y="134576"/>
                  </a:lnTo>
                  <a:lnTo>
                    <a:pt x="17274" y="189920"/>
                  </a:lnTo>
                  <a:lnTo>
                    <a:pt x="15417" y="238927"/>
                  </a:lnTo>
                  <a:lnTo>
                    <a:pt x="9148" y="290492"/>
                  </a:lnTo>
                  <a:lnTo>
                    <a:pt x="5601" y="341646"/>
                  </a:lnTo>
                  <a:lnTo>
                    <a:pt x="0" y="377599"/>
                  </a:lnTo>
                  <a:lnTo>
                    <a:pt x="754" y="376488"/>
                  </a:lnTo>
                  <a:lnTo>
                    <a:pt x="13662" y="321059"/>
                  </a:lnTo>
                  <a:lnTo>
                    <a:pt x="21367" y="268134"/>
                  </a:lnTo>
                  <a:lnTo>
                    <a:pt x="30798" y="217908"/>
                  </a:lnTo>
                  <a:lnTo>
                    <a:pt x="41001" y="158572"/>
                  </a:lnTo>
                  <a:lnTo>
                    <a:pt x="51433" y="102127"/>
                  </a:lnTo>
                  <a:lnTo>
                    <a:pt x="66609" y="47463"/>
                  </a:lnTo>
                  <a:lnTo>
                    <a:pt x="78043" y="24690"/>
                  </a:lnTo>
                  <a:lnTo>
                    <a:pt x="94043" y="9109"/>
                  </a:lnTo>
                  <a:lnTo>
                    <a:pt x="103223" y="3317"/>
                  </a:lnTo>
                  <a:lnTo>
                    <a:pt x="125902" y="0"/>
                  </a:lnTo>
                  <a:lnTo>
                    <a:pt x="138500" y="754"/>
                  </a:lnTo>
                  <a:lnTo>
                    <a:pt x="158738" y="10949"/>
                  </a:lnTo>
                  <a:lnTo>
                    <a:pt x="190793" y="46090"/>
                  </a:lnTo>
                  <a:lnTo>
                    <a:pt x="216340" y="1075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6D91111-7AC1-480A-81A9-6C4811F2BCEF}"/>
                </a:ext>
              </a:extLst>
            </p:cNvPr>
            <p:cNvSpPr/>
            <p:nvPr/>
          </p:nvSpPr>
          <p:spPr>
            <a:xfrm>
              <a:off x="4906280" y="6662104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0" y="0"/>
                  </a:moveTo>
                  <a:lnTo>
                    <a:pt x="1052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4A7CFD8-E551-45F1-A570-5EE9591EAC46}"/>
              </a:ext>
            </a:extLst>
          </p:cNvPr>
          <p:cNvGrpSpPr/>
          <p:nvPr/>
        </p:nvGrpSpPr>
        <p:grpSpPr>
          <a:xfrm>
            <a:off x="309818" y="7485136"/>
            <a:ext cx="3848940" cy="832576"/>
            <a:chOff x="309818" y="7485136"/>
            <a:chExt cx="3848940" cy="832576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B9FE3EF-323D-462F-8236-6039C7E665A1}"/>
                </a:ext>
              </a:extLst>
            </p:cNvPr>
            <p:cNvSpPr/>
            <p:nvPr/>
          </p:nvSpPr>
          <p:spPr>
            <a:xfrm>
              <a:off x="309818" y="7485136"/>
              <a:ext cx="382074" cy="676444"/>
            </a:xfrm>
            <a:custGeom>
              <a:avLst/>
              <a:gdLst/>
              <a:ahLst/>
              <a:cxnLst/>
              <a:rect l="0" t="0" r="0" b="0"/>
              <a:pathLst>
                <a:path w="382074" h="676444">
                  <a:moveTo>
                    <a:pt x="79736" y="190337"/>
                  </a:moveTo>
                  <a:lnTo>
                    <a:pt x="85802" y="222788"/>
                  </a:lnTo>
                  <a:lnTo>
                    <a:pt x="80766" y="285856"/>
                  </a:lnTo>
                  <a:lnTo>
                    <a:pt x="79940" y="346552"/>
                  </a:lnTo>
                  <a:lnTo>
                    <a:pt x="79797" y="403518"/>
                  </a:lnTo>
                  <a:lnTo>
                    <a:pt x="79754" y="464851"/>
                  </a:lnTo>
                  <a:lnTo>
                    <a:pt x="79742" y="527477"/>
                  </a:lnTo>
                  <a:lnTo>
                    <a:pt x="78568" y="588147"/>
                  </a:lnTo>
                  <a:lnTo>
                    <a:pt x="72501" y="636799"/>
                  </a:lnTo>
                  <a:lnTo>
                    <a:pt x="70672" y="666404"/>
                  </a:lnTo>
                  <a:lnTo>
                    <a:pt x="67844" y="673831"/>
                  </a:lnTo>
                  <a:lnTo>
                    <a:pt x="63619" y="676443"/>
                  </a:lnTo>
                  <a:lnTo>
                    <a:pt x="58463" y="675844"/>
                  </a:lnTo>
                  <a:lnTo>
                    <a:pt x="53856" y="669596"/>
                  </a:lnTo>
                  <a:lnTo>
                    <a:pt x="34402" y="612659"/>
                  </a:lnTo>
                  <a:lnTo>
                    <a:pt x="23670" y="563474"/>
                  </a:lnTo>
                  <a:lnTo>
                    <a:pt x="16799" y="501952"/>
                  </a:lnTo>
                  <a:lnTo>
                    <a:pt x="8509" y="442313"/>
                  </a:lnTo>
                  <a:lnTo>
                    <a:pt x="6770" y="385878"/>
                  </a:lnTo>
                  <a:lnTo>
                    <a:pt x="6254" y="330163"/>
                  </a:lnTo>
                  <a:lnTo>
                    <a:pt x="2982" y="274269"/>
                  </a:lnTo>
                  <a:lnTo>
                    <a:pt x="0" y="247528"/>
                  </a:lnTo>
                  <a:lnTo>
                    <a:pt x="4498" y="192405"/>
                  </a:lnTo>
                  <a:lnTo>
                    <a:pt x="11322" y="131733"/>
                  </a:lnTo>
                  <a:lnTo>
                    <a:pt x="25105" y="78718"/>
                  </a:lnTo>
                  <a:lnTo>
                    <a:pt x="49145" y="36356"/>
                  </a:lnTo>
                  <a:lnTo>
                    <a:pt x="64970" y="20125"/>
                  </a:lnTo>
                  <a:lnTo>
                    <a:pt x="87602" y="5112"/>
                  </a:lnTo>
                  <a:lnTo>
                    <a:pt x="110138" y="0"/>
                  </a:lnTo>
                  <a:lnTo>
                    <a:pt x="153202" y="6250"/>
                  </a:lnTo>
                  <a:lnTo>
                    <a:pt x="179363" y="21017"/>
                  </a:lnTo>
                  <a:lnTo>
                    <a:pt x="237580" y="74626"/>
                  </a:lnTo>
                  <a:lnTo>
                    <a:pt x="279771" y="128099"/>
                  </a:lnTo>
                  <a:lnTo>
                    <a:pt x="297713" y="162147"/>
                  </a:lnTo>
                  <a:lnTo>
                    <a:pt x="325207" y="222152"/>
                  </a:lnTo>
                  <a:lnTo>
                    <a:pt x="351560" y="283505"/>
                  </a:lnTo>
                  <a:lnTo>
                    <a:pt x="362717" y="335298"/>
                  </a:lnTo>
                  <a:lnTo>
                    <a:pt x="374973" y="387470"/>
                  </a:lnTo>
                  <a:lnTo>
                    <a:pt x="382073" y="430460"/>
                  </a:lnTo>
                  <a:lnTo>
                    <a:pt x="381057" y="487652"/>
                  </a:lnTo>
                  <a:lnTo>
                    <a:pt x="373348" y="542812"/>
                  </a:lnTo>
                  <a:lnTo>
                    <a:pt x="360535" y="585671"/>
                  </a:lnTo>
                  <a:lnTo>
                    <a:pt x="335244" y="631596"/>
                  </a:lnTo>
                  <a:lnTo>
                    <a:pt x="315348" y="646934"/>
                  </a:lnTo>
                  <a:lnTo>
                    <a:pt x="258076" y="669091"/>
                  </a:lnTo>
                  <a:lnTo>
                    <a:pt x="205258" y="673550"/>
                  </a:lnTo>
                  <a:lnTo>
                    <a:pt x="149764" y="674430"/>
                  </a:lnTo>
                  <a:lnTo>
                    <a:pt x="113354" y="668993"/>
                  </a:lnTo>
                  <a:lnTo>
                    <a:pt x="69208" y="6430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FA63797-2B78-4B24-9E4D-CC2C4FA5B481}"/>
                </a:ext>
              </a:extLst>
            </p:cNvPr>
            <p:cNvSpPr/>
            <p:nvPr/>
          </p:nvSpPr>
          <p:spPr>
            <a:xfrm>
              <a:off x="722227" y="7896030"/>
              <a:ext cx="171834" cy="308745"/>
            </a:xfrm>
            <a:custGeom>
              <a:avLst/>
              <a:gdLst/>
              <a:ahLst/>
              <a:cxnLst/>
              <a:rect l="0" t="0" r="0" b="0"/>
              <a:pathLst>
                <a:path w="171834" h="308745">
                  <a:moveTo>
                    <a:pt x="98996" y="63712"/>
                  </a:moveTo>
                  <a:lnTo>
                    <a:pt x="67714" y="73287"/>
                  </a:lnTo>
                  <a:lnTo>
                    <a:pt x="43973" y="91244"/>
                  </a:lnTo>
                  <a:lnTo>
                    <a:pt x="23291" y="119444"/>
                  </a:lnTo>
                  <a:lnTo>
                    <a:pt x="5230" y="170300"/>
                  </a:lnTo>
                  <a:lnTo>
                    <a:pt x="0" y="196482"/>
                  </a:lnTo>
                  <a:lnTo>
                    <a:pt x="9039" y="258274"/>
                  </a:lnTo>
                  <a:lnTo>
                    <a:pt x="24249" y="288126"/>
                  </a:lnTo>
                  <a:lnTo>
                    <a:pt x="40039" y="301101"/>
                  </a:lnTo>
                  <a:lnTo>
                    <a:pt x="49162" y="306200"/>
                  </a:lnTo>
                  <a:lnTo>
                    <a:pt x="71778" y="308744"/>
                  </a:lnTo>
                  <a:lnTo>
                    <a:pt x="96258" y="304807"/>
                  </a:lnTo>
                  <a:lnTo>
                    <a:pt x="118836" y="295257"/>
                  </a:lnTo>
                  <a:lnTo>
                    <a:pt x="137449" y="276975"/>
                  </a:lnTo>
                  <a:lnTo>
                    <a:pt x="157963" y="240375"/>
                  </a:lnTo>
                  <a:lnTo>
                    <a:pt x="168330" y="196774"/>
                  </a:lnTo>
                  <a:lnTo>
                    <a:pt x="171833" y="135229"/>
                  </a:lnTo>
                  <a:lnTo>
                    <a:pt x="164119" y="79182"/>
                  </a:lnTo>
                  <a:lnTo>
                    <a:pt x="153517" y="45288"/>
                  </a:lnTo>
                  <a:lnTo>
                    <a:pt x="122885" y="4859"/>
                  </a:lnTo>
                  <a:lnTo>
                    <a:pt x="114922" y="1080"/>
                  </a:lnTo>
                  <a:lnTo>
                    <a:pt x="96716" y="0"/>
                  </a:lnTo>
                  <a:lnTo>
                    <a:pt x="90457" y="1351"/>
                  </a:lnTo>
                  <a:lnTo>
                    <a:pt x="86284" y="3420"/>
                  </a:lnTo>
                  <a:lnTo>
                    <a:pt x="77939" y="110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F1072E7-3E3C-4C2E-8B0C-4EAE39895AE0}"/>
                </a:ext>
              </a:extLst>
            </p:cNvPr>
            <p:cNvSpPr/>
            <p:nvPr/>
          </p:nvSpPr>
          <p:spPr>
            <a:xfrm>
              <a:off x="1021264" y="7936378"/>
              <a:ext cx="200043" cy="318163"/>
            </a:xfrm>
            <a:custGeom>
              <a:avLst/>
              <a:gdLst/>
              <a:ahLst/>
              <a:cxnLst/>
              <a:rect l="0" t="0" r="0" b="0"/>
              <a:pathLst>
                <a:path w="200043" h="318163">
                  <a:moveTo>
                    <a:pt x="0" y="33892"/>
                  </a:moveTo>
                  <a:lnTo>
                    <a:pt x="16789" y="97342"/>
                  </a:lnTo>
                  <a:lnTo>
                    <a:pt x="19793" y="144849"/>
                  </a:lnTo>
                  <a:lnTo>
                    <a:pt x="17688" y="207064"/>
                  </a:lnTo>
                  <a:lnTo>
                    <a:pt x="15302" y="219530"/>
                  </a:lnTo>
                  <a:lnTo>
                    <a:pt x="12541" y="223161"/>
                  </a:lnTo>
                  <a:lnTo>
                    <a:pt x="9530" y="220903"/>
                  </a:lnTo>
                  <a:lnTo>
                    <a:pt x="6354" y="214718"/>
                  </a:lnTo>
                  <a:lnTo>
                    <a:pt x="1883" y="183656"/>
                  </a:lnTo>
                  <a:lnTo>
                    <a:pt x="8778" y="130069"/>
                  </a:lnTo>
                  <a:lnTo>
                    <a:pt x="24524" y="70611"/>
                  </a:lnTo>
                  <a:lnTo>
                    <a:pt x="49818" y="24378"/>
                  </a:lnTo>
                  <a:lnTo>
                    <a:pt x="66595" y="8997"/>
                  </a:lnTo>
                  <a:lnTo>
                    <a:pt x="75982" y="3257"/>
                  </a:lnTo>
                  <a:lnTo>
                    <a:pt x="98891" y="0"/>
                  </a:lnTo>
                  <a:lnTo>
                    <a:pt x="122330" y="3621"/>
                  </a:lnTo>
                  <a:lnTo>
                    <a:pt x="140547" y="13030"/>
                  </a:lnTo>
                  <a:lnTo>
                    <a:pt x="163956" y="42658"/>
                  </a:lnTo>
                  <a:lnTo>
                    <a:pt x="184422" y="102998"/>
                  </a:lnTo>
                  <a:lnTo>
                    <a:pt x="194894" y="153934"/>
                  </a:lnTo>
                  <a:lnTo>
                    <a:pt x="198516" y="204900"/>
                  </a:lnTo>
                  <a:lnTo>
                    <a:pt x="199741" y="264638"/>
                  </a:lnTo>
                  <a:lnTo>
                    <a:pt x="200042" y="3181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2655F4C-ED48-4FF2-BD2A-2235CC688ED9}"/>
                </a:ext>
              </a:extLst>
            </p:cNvPr>
            <p:cNvSpPr/>
            <p:nvPr/>
          </p:nvSpPr>
          <p:spPr>
            <a:xfrm>
              <a:off x="1316062" y="7898247"/>
              <a:ext cx="198391" cy="335237"/>
            </a:xfrm>
            <a:custGeom>
              <a:avLst/>
              <a:gdLst/>
              <a:ahLst/>
              <a:cxnLst/>
              <a:rect l="0" t="0" r="0" b="0"/>
              <a:pathLst>
                <a:path w="198391" h="335237">
                  <a:moveTo>
                    <a:pt x="0" y="19381"/>
                  </a:moveTo>
                  <a:lnTo>
                    <a:pt x="7236" y="46936"/>
                  </a:lnTo>
                  <a:lnTo>
                    <a:pt x="9878" y="103159"/>
                  </a:lnTo>
                  <a:lnTo>
                    <a:pt x="10400" y="159671"/>
                  </a:lnTo>
                  <a:lnTo>
                    <a:pt x="3268" y="215896"/>
                  </a:lnTo>
                  <a:lnTo>
                    <a:pt x="968" y="247494"/>
                  </a:lnTo>
                  <a:lnTo>
                    <a:pt x="1457" y="225659"/>
                  </a:lnTo>
                  <a:lnTo>
                    <a:pt x="14692" y="162244"/>
                  </a:lnTo>
                  <a:lnTo>
                    <a:pt x="31672" y="101279"/>
                  </a:lnTo>
                  <a:lnTo>
                    <a:pt x="45259" y="63924"/>
                  </a:lnTo>
                  <a:lnTo>
                    <a:pt x="70811" y="25451"/>
                  </a:lnTo>
                  <a:lnTo>
                    <a:pt x="91431" y="2592"/>
                  </a:lnTo>
                  <a:lnTo>
                    <a:pt x="99559" y="0"/>
                  </a:lnTo>
                  <a:lnTo>
                    <a:pt x="117948" y="3358"/>
                  </a:lnTo>
                  <a:lnTo>
                    <a:pt x="134700" y="15768"/>
                  </a:lnTo>
                  <a:lnTo>
                    <a:pt x="148774" y="32984"/>
                  </a:lnTo>
                  <a:lnTo>
                    <a:pt x="171223" y="88545"/>
                  </a:lnTo>
                  <a:lnTo>
                    <a:pt x="186296" y="151364"/>
                  </a:lnTo>
                  <a:lnTo>
                    <a:pt x="191679" y="200036"/>
                  </a:lnTo>
                  <a:lnTo>
                    <a:pt x="198390" y="263296"/>
                  </a:lnTo>
                  <a:lnTo>
                    <a:pt x="191491" y="317313"/>
                  </a:lnTo>
                  <a:lnTo>
                    <a:pt x="189513" y="3352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44BCA19-FD54-42DF-BC37-538AF62FC726}"/>
                </a:ext>
              </a:extLst>
            </p:cNvPr>
            <p:cNvSpPr/>
            <p:nvPr/>
          </p:nvSpPr>
          <p:spPr>
            <a:xfrm>
              <a:off x="1589803" y="7908758"/>
              <a:ext cx="160124" cy="293140"/>
            </a:xfrm>
            <a:custGeom>
              <a:avLst/>
              <a:gdLst/>
              <a:ahLst/>
              <a:cxnLst/>
              <a:rect l="0" t="0" r="0" b="0"/>
              <a:pathLst>
                <a:path w="160124" h="293140">
                  <a:moveTo>
                    <a:pt x="0" y="124683"/>
                  </a:moveTo>
                  <a:lnTo>
                    <a:pt x="58617" y="124683"/>
                  </a:lnTo>
                  <a:lnTo>
                    <a:pt x="111621" y="115108"/>
                  </a:lnTo>
                  <a:lnTo>
                    <a:pt x="135007" y="104440"/>
                  </a:lnTo>
                  <a:lnTo>
                    <a:pt x="150861" y="88779"/>
                  </a:lnTo>
                  <a:lnTo>
                    <a:pt x="156726" y="79691"/>
                  </a:lnTo>
                  <a:lnTo>
                    <a:pt x="160123" y="57113"/>
                  </a:lnTo>
                  <a:lnTo>
                    <a:pt x="156564" y="32651"/>
                  </a:lnTo>
                  <a:lnTo>
                    <a:pt x="147183" y="10080"/>
                  </a:lnTo>
                  <a:lnTo>
                    <a:pt x="139066" y="3828"/>
                  </a:lnTo>
                  <a:lnTo>
                    <a:pt x="117569" y="0"/>
                  </a:lnTo>
                  <a:lnTo>
                    <a:pt x="98656" y="5317"/>
                  </a:lnTo>
                  <a:lnTo>
                    <a:pt x="67451" y="27796"/>
                  </a:lnTo>
                  <a:lnTo>
                    <a:pt x="51441" y="53471"/>
                  </a:lnTo>
                  <a:lnTo>
                    <a:pt x="36721" y="103165"/>
                  </a:lnTo>
                  <a:lnTo>
                    <a:pt x="32600" y="164972"/>
                  </a:lnTo>
                  <a:lnTo>
                    <a:pt x="37375" y="217000"/>
                  </a:lnTo>
                  <a:lnTo>
                    <a:pt x="50753" y="259902"/>
                  </a:lnTo>
                  <a:lnTo>
                    <a:pt x="73700" y="293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6775B3-1EFC-467F-A1D8-1D672888285C}"/>
                </a:ext>
              </a:extLst>
            </p:cNvPr>
            <p:cNvSpPr/>
            <p:nvPr/>
          </p:nvSpPr>
          <p:spPr>
            <a:xfrm>
              <a:off x="1853016" y="7933071"/>
              <a:ext cx="131581" cy="321470"/>
            </a:xfrm>
            <a:custGeom>
              <a:avLst/>
              <a:gdLst/>
              <a:ahLst/>
              <a:cxnLst/>
              <a:rect l="0" t="0" r="0" b="0"/>
              <a:pathLst>
                <a:path w="131581" h="321470">
                  <a:moveTo>
                    <a:pt x="0" y="68785"/>
                  </a:moveTo>
                  <a:lnTo>
                    <a:pt x="37478" y="77118"/>
                  </a:lnTo>
                  <a:lnTo>
                    <a:pt x="88901" y="78879"/>
                  </a:lnTo>
                  <a:lnTo>
                    <a:pt x="110091" y="72881"/>
                  </a:lnTo>
                  <a:lnTo>
                    <a:pt x="119017" y="68007"/>
                  </a:lnTo>
                  <a:lnTo>
                    <a:pt x="124968" y="60077"/>
                  </a:lnTo>
                  <a:lnTo>
                    <a:pt x="131580" y="38788"/>
                  </a:lnTo>
                  <a:lnTo>
                    <a:pt x="131004" y="28900"/>
                  </a:lnTo>
                  <a:lnTo>
                    <a:pt x="124124" y="11674"/>
                  </a:lnTo>
                  <a:lnTo>
                    <a:pt x="116675" y="6144"/>
                  </a:lnTo>
                  <a:lnTo>
                    <a:pt x="95919" y="0"/>
                  </a:lnTo>
                  <a:lnTo>
                    <a:pt x="74216" y="3509"/>
                  </a:lnTo>
                  <a:lnTo>
                    <a:pt x="45386" y="18638"/>
                  </a:lnTo>
                  <a:lnTo>
                    <a:pt x="37276" y="24825"/>
                  </a:lnTo>
                  <a:lnTo>
                    <a:pt x="25146" y="44178"/>
                  </a:lnTo>
                  <a:lnTo>
                    <a:pt x="18195" y="67207"/>
                  </a:lnTo>
                  <a:lnTo>
                    <a:pt x="20145" y="116825"/>
                  </a:lnTo>
                  <a:lnTo>
                    <a:pt x="26466" y="171082"/>
                  </a:lnTo>
                  <a:lnTo>
                    <a:pt x="42364" y="229439"/>
                  </a:lnTo>
                  <a:lnTo>
                    <a:pt x="61790" y="283403"/>
                  </a:lnTo>
                  <a:lnTo>
                    <a:pt x="74645" y="301821"/>
                  </a:lnTo>
                  <a:lnTo>
                    <a:pt x="94756" y="3214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EB4DB55-CD40-4DC6-8EEC-EBDC24CBEEDD}"/>
                </a:ext>
              </a:extLst>
            </p:cNvPr>
            <p:cNvSpPr/>
            <p:nvPr/>
          </p:nvSpPr>
          <p:spPr>
            <a:xfrm>
              <a:off x="1705617" y="7654415"/>
              <a:ext cx="84229" cy="126344"/>
            </a:xfrm>
            <a:custGeom>
              <a:avLst/>
              <a:gdLst/>
              <a:ahLst/>
              <a:cxnLst/>
              <a:rect l="0" t="0" r="0" b="0"/>
              <a:pathLst>
                <a:path w="84229" h="126344">
                  <a:moveTo>
                    <a:pt x="84228" y="0"/>
                  </a:moveTo>
                  <a:lnTo>
                    <a:pt x="41566" y="54115"/>
                  </a:lnTo>
                  <a:lnTo>
                    <a:pt x="6191" y="114918"/>
                  </a:lnTo>
                  <a:lnTo>
                    <a:pt x="0" y="1263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CEA4C18-C3C1-493B-92C0-86711A70D85A}"/>
                </a:ext>
              </a:extLst>
            </p:cNvPr>
            <p:cNvSpPr/>
            <p:nvPr/>
          </p:nvSpPr>
          <p:spPr>
            <a:xfrm>
              <a:off x="2444446" y="7601773"/>
              <a:ext cx="238729" cy="676830"/>
            </a:xfrm>
            <a:custGeom>
              <a:avLst/>
              <a:gdLst/>
              <a:ahLst/>
              <a:cxnLst/>
              <a:rect l="0" t="0" r="0" b="0"/>
              <a:pathLst>
                <a:path w="238729" h="676830">
                  <a:moveTo>
                    <a:pt x="208735" y="400083"/>
                  </a:moveTo>
                  <a:lnTo>
                    <a:pt x="225503" y="394494"/>
                  </a:lnTo>
                  <a:lnTo>
                    <a:pt x="229272" y="388168"/>
                  </a:lnTo>
                  <a:lnTo>
                    <a:pt x="230341" y="368661"/>
                  </a:lnTo>
                  <a:lnTo>
                    <a:pt x="218777" y="336960"/>
                  </a:lnTo>
                  <a:lnTo>
                    <a:pt x="203840" y="322115"/>
                  </a:lnTo>
                  <a:lnTo>
                    <a:pt x="171244" y="297464"/>
                  </a:lnTo>
                  <a:lnTo>
                    <a:pt x="161514" y="294236"/>
                  </a:lnTo>
                  <a:lnTo>
                    <a:pt x="126634" y="295281"/>
                  </a:lnTo>
                  <a:lnTo>
                    <a:pt x="104396" y="300082"/>
                  </a:lnTo>
                  <a:lnTo>
                    <a:pt x="72145" y="320540"/>
                  </a:lnTo>
                  <a:lnTo>
                    <a:pt x="23373" y="379437"/>
                  </a:lnTo>
                  <a:lnTo>
                    <a:pt x="7454" y="416322"/>
                  </a:lnTo>
                  <a:lnTo>
                    <a:pt x="0" y="471877"/>
                  </a:lnTo>
                  <a:lnTo>
                    <a:pt x="1647" y="534844"/>
                  </a:lnTo>
                  <a:lnTo>
                    <a:pt x="18480" y="592689"/>
                  </a:lnTo>
                  <a:lnTo>
                    <a:pt x="43179" y="629507"/>
                  </a:lnTo>
                  <a:lnTo>
                    <a:pt x="72724" y="657053"/>
                  </a:lnTo>
                  <a:lnTo>
                    <a:pt x="109294" y="674444"/>
                  </a:lnTo>
                  <a:lnTo>
                    <a:pt x="132954" y="676829"/>
                  </a:lnTo>
                  <a:lnTo>
                    <a:pt x="144176" y="675827"/>
                  </a:lnTo>
                  <a:lnTo>
                    <a:pt x="162885" y="665355"/>
                  </a:lnTo>
                  <a:lnTo>
                    <a:pt x="193959" y="635626"/>
                  </a:lnTo>
                  <a:lnTo>
                    <a:pt x="214222" y="577110"/>
                  </a:lnTo>
                  <a:lnTo>
                    <a:pt x="229490" y="524998"/>
                  </a:lnTo>
                  <a:lnTo>
                    <a:pt x="238181" y="469990"/>
                  </a:lnTo>
                  <a:lnTo>
                    <a:pt x="238728" y="406829"/>
                  </a:lnTo>
                  <a:lnTo>
                    <a:pt x="231904" y="348080"/>
                  </a:lnTo>
                  <a:lnTo>
                    <a:pt x="230210" y="291415"/>
                  </a:lnTo>
                  <a:lnTo>
                    <a:pt x="228705" y="236332"/>
                  </a:lnTo>
                  <a:lnTo>
                    <a:pt x="220738" y="174015"/>
                  </a:lnTo>
                  <a:lnTo>
                    <a:pt x="208005" y="116546"/>
                  </a:lnTo>
                  <a:lnTo>
                    <a:pt x="191092" y="56031"/>
                  </a:lnTo>
                  <a:lnTo>
                    <a:pt x="177131" y="17436"/>
                  </a:lnTo>
                  <a:lnTo>
                    <a:pt x="1666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24ED54-4888-4FA8-B804-95C77C480798}"/>
                </a:ext>
              </a:extLst>
            </p:cNvPr>
            <p:cNvSpPr/>
            <p:nvPr/>
          </p:nvSpPr>
          <p:spPr>
            <a:xfrm>
              <a:off x="2790052" y="7959742"/>
              <a:ext cx="52644" cy="235226"/>
            </a:xfrm>
            <a:custGeom>
              <a:avLst/>
              <a:gdLst/>
              <a:ahLst/>
              <a:cxnLst/>
              <a:rect l="0" t="0" r="0" b="0"/>
              <a:pathLst>
                <a:path w="52644" h="235226">
                  <a:moveTo>
                    <a:pt x="0" y="0"/>
                  </a:moveTo>
                  <a:lnTo>
                    <a:pt x="15641" y="17980"/>
                  </a:lnTo>
                  <a:lnTo>
                    <a:pt x="31209" y="60354"/>
                  </a:lnTo>
                  <a:lnTo>
                    <a:pt x="42002" y="107570"/>
                  </a:lnTo>
                  <a:lnTo>
                    <a:pt x="49490" y="158604"/>
                  </a:lnTo>
                  <a:lnTo>
                    <a:pt x="51709" y="210770"/>
                  </a:lnTo>
                  <a:lnTo>
                    <a:pt x="52227" y="235225"/>
                  </a:lnTo>
                  <a:lnTo>
                    <a:pt x="52366" y="235195"/>
                  </a:lnTo>
                  <a:lnTo>
                    <a:pt x="52643" y="2210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E364147-394A-4122-885F-BC8107445307}"/>
                </a:ext>
              </a:extLst>
            </p:cNvPr>
            <p:cNvSpPr/>
            <p:nvPr/>
          </p:nvSpPr>
          <p:spPr>
            <a:xfrm>
              <a:off x="2853223" y="7801814"/>
              <a:ext cx="31586" cy="52644"/>
            </a:xfrm>
            <a:custGeom>
              <a:avLst/>
              <a:gdLst/>
              <a:ahLst/>
              <a:cxnLst/>
              <a:rect l="0" t="0" r="0" b="0"/>
              <a:pathLst>
                <a:path w="31586" h="52644">
                  <a:moveTo>
                    <a:pt x="0" y="0"/>
                  </a:moveTo>
                  <a:lnTo>
                    <a:pt x="9575" y="24046"/>
                  </a:lnTo>
                  <a:lnTo>
                    <a:pt x="31585" y="526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037EF38-0CC8-4EDE-9C06-835CE701969E}"/>
                </a:ext>
              </a:extLst>
            </p:cNvPr>
            <p:cNvSpPr/>
            <p:nvPr/>
          </p:nvSpPr>
          <p:spPr>
            <a:xfrm>
              <a:off x="2947156" y="7938684"/>
              <a:ext cx="224631" cy="330831"/>
            </a:xfrm>
            <a:custGeom>
              <a:avLst/>
              <a:gdLst/>
              <a:ahLst/>
              <a:cxnLst/>
              <a:rect l="0" t="0" r="0" b="0"/>
              <a:pathLst>
                <a:path w="224631" h="330831">
                  <a:moveTo>
                    <a:pt x="127165" y="0"/>
                  </a:moveTo>
                  <a:lnTo>
                    <a:pt x="104809" y="0"/>
                  </a:lnTo>
                  <a:lnTo>
                    <a:pt x="74138" y="11180"/>
                  </a:lnTo>
                  <a:lnTo>
                    <a:pt x="16907" y="49498"/>
                  </a:lnTo>
                  <a:lnTo>
                    <a:pt x="0" y="75889"/>
                  </a:lnTo>
                  <a:lnTo>
                    <a:pt x="275" y="83347"/>
                  </a:lnTo>
                  <a:lnTo>
                    <a:pt x="3967" y="89490"/>
                  </a:lnTo>
                  <a:lnTo>
                    <a:pt x="17429" y="99435"/>
                  </a:lnTo>
                  <a:lnTo>
                    <a:pt x="70384" y="119016"/>
                  </a:lnTo>
                  <a:lnTo>
                    <a:pt x="126621" y="136831"/>
                  </a:lnTo>
                  <a:lnTo>
                    <a:pt x="169172" y="156490"/>
                  </a:lnTo>
                  <a:lnTo>
                    <a:pt x="195244" y="181679"/>
                  </a:lnTo>
                  <a:lnTo>
                    <a:pt x="220720" y="231983"/>
                  </a:lnTo>
                  <a:lnTo>
                    <a:pt x="224630" y="242393"/>
                  </a:lnTo>
                  <a:lnTo>
                    <a:pt x="224544" y="279401"/>
                  </a:lnTo>
                  <a:lnTo>
                    <a:pt x="211520" y="314412"/>
                  </a:lnTo>
                  <a:lnTo>
                    <a:pt x="203289" y="321913"/>
                  </a:lnTo>
                  <a:lnTo>
                    <a:pt x="181665" y="330245"/>
                  </a:lnTo>
                  <a:lnTo>
                    <a:pt x="159576" y="330830"/>
                  </a:lnTo>
                  <a:lnTo>
                    <a:pt x="138061" y="326020"/>
                  </a:lnTo>
                  <a:lnTo>
                    <a:pt x="106217" y="308989"/>
                  </a:lnTo>
                  <a:lnTo>
                    <a:pt x="78065" y="284575"/>
                  </a:lnTo>
                  <a:lnTo>
                    <a:pt x="63994" y="2632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85CAB11-6925-4F35-AFAB-716191FB7030}"/>
                </a:ext>
              </a:extLst>
            </p:cNvPr>
            <p:cNvSpPr/>
            <p:nvPr/>
          </p:nvSpPr>
          <p:spPr>
            <a:xfrm>
              <a:off x="3256389" y="7977656"/>
              <a:ext cx="144317" cy="329527"/>
            </a:xfrm>
            <a:custGeom>
              <a:avLst/>
              <a:gdLst/>
              <a:ahLst/>
              <a:cxnLst/>
              <a:rect l="0" t="0" r="0" b="0"/>
              <a:pathLst>
                <a:path w="144317" h="329527">
                  <a:moveTo>
                    <a:pt x="144316" y="66313"/>
                  </a:moveTo>
                  <a:lnTo>
                    <a:pt x="144316" y="43956"/>
                  </a:lnTo>
                  <a:lnTo>
                    <a:pt x="138077" y="26741"/>
                  </a:lnTo>
                  <a:lnTo>
                    <a:pt x="133137" y="18875"/>
                  </a:lnTo>
                  <a:lnTo>
                    <a:pt x="118290" y="7015"/>
                  </a:lnTo>
                  <a:lnTo>
                    <a:pt x="109418" y="2214"/>
                  </a:lnTo>
                  <a:lnTo>
                    <a:pt x="90201" y="0"/>
                  </a:lnTo>
                  <a:lnTo>
                    <a:pt x="69962" y="4085"/>
                  </a:lnTo>
                  <a:lnTo>
                    <a:pt x="40007" y="19540"/>
                  </a:lnTo>
                  <a:lnTo>
                    <a:pt x="23477" y="32267"/>
                  </a:lnTo>
                  <a:lnTo>
                    <a:pt x="11451" y="51962"/>
                  </a:lnTo>
                  <a:lnTo>
                    <a:pt x="3376" y="77483"/>
                  </a:lnTo>
                  <a:lnTo>
                    <a:pt x="0" y="123565"/>
                  </a:lnTo>
                  <a:lnTo>
                    <a:pt x="7059" y="167374"/>
                  </a:lnTo>
                  <a:lnTo>
                    <a:pt x="29812" y="224100"/>
                  </a:lnTo>
                  <a:lnTo>
                    <a:pt x="63770" y="286007"/>
                  </a:lnTo>
                  <a:lnTo>
                    <a:pt x="77712" y="307844"/>
                  </a:lnTo>
                  <a:lnTo>
                    <a:pt x="88215" y="315072"/>
                  </a:lnTo>
                  <a:lnTo>
                    <a:pt x="144316" y="3295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9FC617F-293B-42FD-848E-A0B595009C63}"/>
                </a:ext>
              </a:extLst>
            </p:cNvPr>
            <p:cNvSpPr/>
            <p:nvPr/>
          </p:nvSpPr>
          <p:spPr>
            <a:xfrm>
              <a:off x="3516534" y="7985025"/>
              <a:ext cx="136856" cy="275368"/>
            </a:xfrm>
            <a:custGeom>
              <a:avLst/>
              <a:gdLst/>
              <a:ahLst/>
              <a:cxnLst/>
              <a:rect l="0" t="0" r="0" b="0"/>
              <a:pathLst>
                <a:path w="136856" h="275368">
                  <a:moveTo>
                    <a:pt x="31570" y="37888"/>
                  </a:moveTo>
                  <a:lnTo>
                    <a:pt x="31569" y="96505"/>
                  </a:lnTo>
                  <a:lnTo>
                    <a:pt x="20117" y="159341"/>
                  </a:lnTo>
                  <a:lnTo>
                    <a:pt x="10238" y="208014"/>
                  </a:lnTo>
                  <a:lnTo>
                    <a:pt x="2009" y="271275"/>
                  </a:lnTo>
                  <a:lnTo>
                    <a:pt x="1335" y="275367"/>
                  </a:lnTo>
                  <a:lnTo>
                    <a:pt x="162" y="225211"/>
                  </a:lnTo>
                  <a:lnTo>
                    <a:pt x="37" y="170990"/>
                  </a:lnTo>
                  <a:lnTo>
                    <a:pt x="0" y="116060"/>
                  </a:lnTo>
                  <a:lnTo>
                    <a:pt x="5578" y="68329"/>
                  </a:lnTo>
                  <a:lnTo>
                    <a:pt x="14558" y="45178"/>
                  </a:lnTo>
                  <a:lnTo>
                    <a:pt x="27518" y="27089"/>
                  </a:lnTo>
                  <a:lnTo>
                    <a:pt x="44977" y="11251"/>
                  </a:lnTo>
                  <a:lnTo>
                    <a:pt x="67554" y="2652"/>
                  </a:lnTo>
                  <a:lnTo>
                    <a:pt x="92016" y="0"/>
                  </a:lnTo>
                  <a:lnTo>
                    <a:pt x="136855" y="63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DB65154-E7D8-4817-8C42-BAD0A0880212}"/>
                </a:ext>
              </a:extLst>
            </p:cNvPr>
            <p:cNvSpPr/>
            <p:nvPr/>
          </p:nvSpPr>
          <p:spPr>
            <a:xfrm>
              <a:off x="3676502" y="7948361"/>
              <a:ext cx="157598" cy="327236"/>
            </a:xfrm>
            <a:custGeom>
              <a:avLst/>
              <a:gdLst/>
              <a:ahLst/>
              <a:cxnLst/>
              <a:rect l="0" t="0" r="0" b="0"/>
              <a:pathLst>
                <a:path w="157598" h="327236">
                  <a:moveTo>
                    <a:pt x="50586" y="116666"/>
                  </a:moveTo>
                  <a:lnTo>
                    <a:pt x="88064" y="124999"/>
                  </a:lnTo>
                  <a:lnTo>
                    <a:pt x="122912" y="123425"/>
                  </a:lnTo>
                  <a:lnTo>
                    <a:pt x="133898" y="121171"/>
                  </a:lnTo>
                  <a:lnTo>
                    <a:pt x="142393" y="116161"/>
                  </a:lnTo>
                  <a:lnTo>
                    <a:pt x="154950" y="101234"/>
                  </a:lnTo>
                  <a:lnTo>
                    <a:pt x="157597" y="92340"/>
                  </a:lnTo>
                  <a:lnTo>
                    <a:pt x="157418" y="73099"/>
                  </a:lnTo>
                  <a:lnTo>
                    <a:pt x="150740" y="42535"/>
                  </a:lnTo>
                  <a:lnTo>
                    <a:pt x="135763" y="16842"/>
                  </a:lnTo>
                  <a:lnTo>
                    <a:pt x="116908" y="4839"/>
                  </a:lnTo>
                  <a:lnTo>
                    <a:pt x="105330" y="0"/>
                  </a:lnTo>
                  <a:lnTo>
                    <a:pt x="92931" y="284"/>
                  </a:lnTo>
                  <a:lnTo>
                    <a:pt x="66676" y="9959"/>
                  </a:lnTo>
                  <a:lnTo>
                    <a:pt x="36767" y="35136"/>
                  </a:lnTo>
                  <a:lnTo>
                    <a:pt x="13086" y="70411"/>
                  </a:lnTo>
                  <a:lnTo>
                    <a:pt x="2430" y="116089"/>
                  </a:lnTo>
                  <a:lnTo>
                    <a:pt x="0" y="176690"/>
                  </a:lnTo>
                  <a:lnTo>
                    <a:pt x="7782" y="225438"/>
                  </a:lnTo>
                  <a:lnTo>
                    <a:pt x="30779" y="281304"/>
                  </a:lnTo>
                  <a:lnTo>
                    <a:pt x="45293" y="303313"/>
                  </a:lnTo>
                  <a:lnTo>
                    <a:pt x="63441" y="320892"/>
                  </a:lnTo>
                  <a:lnTo>
                    <a:pt x="72024" y="325346"/>
                  </a:lnTo>
                  <a:lnTo>
                    <a:pt x="103229" y="3272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981F128-5BF1-4B7A-9F6E-8603857F90D1}"/>
                </a:ext>
              </a:extLst>
            </p:cNvPr>
            <p:cNvSpPr/>
            <p:nvPr/>
          </p:nvSpPr>
          <p:spPr>
            <a:xfrm>
              <a:off x="3948187" y="7622829"/>
              <a:ext cx="21058" cy="694883"/>
            </a:xfrm>
            <a:custGeom>
              <a:avLst/>
              <a:gdLst/>
              <a:ahLst/>
              <a:cxnLst/>
              <a:rect l="0" t="0" r="0" b="0"/>
              <a:pathLst>
                <a:path w="21058" h="694883">
                  <a:moveTo>
                    <a:pt x="21057" y="0"/>
                  </a:moveTo>
                  <a:lnTo>
                    <a:pt x="12723" y="54145"/>
                  </a:lnTo>
                  <a:lnTo>
                    <a:pt x="11179" y="101442"/>
                  </a:lnTo>
                  <a:lnTo>
                    <a:pt x="10721" y="163029"/>
                  </a:lnTo>
                  <a:lnTo>
                    <a:pt x="10614" y="209329"/>
                  </a:lnTo>
                  <a:lnTo>
                    <a:pt x="10567" y="257202"/>
                  </a:lnTo>
                  <a:lnTo>
                    <a:pt x="4950" y="313425"/>
                  </a:lnTo>
                  <a:lnTo>
                    <a:pt x="977" y="374344"/>
                  </a:lnTo>
                  <a:lnTo>
                    <a:pt x="289" y="420792"/>
                  </a:lnTo>
                  <a:lnTo>
                    <a:pt x="85" y="483689"/>
                  </a:lnTo>
                  <a:lnTo>
                    <a:pt x="25" y="546127"/>
                  </a:lnTo>
                  <a:lnTo>
                    <a:pt x="7" y="601024"/>
                  </a:lnTo>
                  <a:lnTo>
                    <a:pt x="1" y="658968"/>
                  </a:lnTo>
                  <a:lnTo>
                    <a:pt x="0" y="6948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F6681FA-9520-44BD-AAC9-CE00F8F7FD90}"/>
                </a:ext>
              </a:extLst>
            </p:cNvPr>
            <p:cNvSpPr/>
            <p:nvPr/>
          </p:nvSpPr>
          <p:spPr>
            <a:xfrm>
              <a:off x="3832373" y="7918893"/>
              <a:ext cx="221100" cy="19792"/>
            </a:xfrm>
            <a:custGeom>
              <a:avLst/>
              <a:gdLst/>
              <a:ahLst/>
              <a:cxnLst/>
              <a:rect l="0" t="0" r="0" b="0"/>
              <a:pathLst>
                <a:path w="221100" h="19792">
                  <a:moveTo>
                    <a:pt x="221099" y="19791"/>
                  </a:moveTo>
                  <a:lnTo>
                    <a:pt x="163714" y="3003"/>
                  </a:lnTo>
                  <a:lnTo>
                    <a:pt x="113629" y="0"/>
                  </a:lnTo>
                  <a:lnTo>
                    <a:pt x="53598" y="2104"/>
                  </a:lnTo>
                  <a:lnTo>
                    <a:pt x="20170" y="10261"/>
                  </a:lnTo>
                  <a:lnTo>
                    <a:pt x="0" y="197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AB93C2B-7096-447C-A300-8A3052BF8914}"/>
                </a:ext>
              </a:extLst>
            </p:cNvPr>
            <p:cNvSpPr/>
            <p:nvPr/>
          </p:nvSpPr>
          <p:spPr>
            <a:xfrm>
              <a:off x="1947772" y="7928156"/>
              <a:ext cx="129928" cy="302057"/>
            </a:xfrm>
            <a:custGeom>
              <a:avLst/>
              <a:gdLst/>
              <a:ahLst/>
              <a:cxnLst/>
              <a:rect l="0" t="0" r="0" b="0"/>
              <a:pathLst>
                <a:path w="129928" h="302057">
                  <a:moveTo>
                    <a:pt x="126342" y="0"/>
                  </a:moveTo>
                  <a:lnTo>
                    <a:pt x="102296" y="9576"/>
                  </a:lnTo>
                  <a:lnTo>
                    <a:pt x="66749" y="39403"/>
                  </a:lnTo>
                  <a:lnTo>
                    <a:pt x="58912" y="59236"/>
                  </a:lnTo>
                  <a:lnTo>
                    <a:pt x="56599" y="82479"/>
                  </a:lnTo>
                  <a:lnTo>
                    <a:pt x="67664" y="136640"/>
                  </a:lnTo>
                  <a:lnTo>
                    <a:pt x="102027" y="199834"/>
                  </a:lnTo>
                  <a:lnTo>
                    <a:pt x="128267" y="243745"/>
                  </a:lnTo>
                  <a:lnTo>
                    <a:pt x="129927" y="263918"/>
                  </a:lnTo>
                  <a:lnTo>
                    <a:pt x="128732" y="274212"/>
                  </a:lnTo>
                  <a:lnTo>
                    <a:pt x="124426" y="282244"/>
                  </a:lnTo>
                  <a:lnTo>
                    <a:pt x="110283" y="294287"/>
                  </a:lnTo>
                  <a:lnTo>
                    <a:pt x="77000" y="302056"/>
                  </a:lnTo>
                  <a:lnTo>
                    <a:pt x="54109" y="297633"/>
                  </a:lnTo>
                  <a:lnTo>
                    <a:pt x="24611" y="281991"/>
                  </a:lnTo>
                  <a:lnTo>
                    <a:pt x="0" y="2632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BD8CF39-C9AD-4192-9C95-50895354CB43}"/>
                </a:ext>
              </a:extLst>
            </p:cNvPr>
            <p:cNvSpPr/>
            <p:nvPr/>
          </p:nvSpPr>
          <p:spPr>
            <a:xfrm>
              <a:off x="4052865" y="8022913"/>
              <a:ext cx="105893" cy="261493"/>
            </a:xfrm>
            <a:custGeom>
              <a:avLst/>
              <a:gdLst/>
              <a:ahLst/>
              <a:cxnLst/>
              <a:rect l="0" t="0" r="0" b="0"/>
              <a:pathLst>
                <a:path w="105893" h="261493">
                  <a:moveTo>
                    <a:pt x="105892" y="0"/>
                  </a:moveTo>
                  <a:lnTo>
                    <a:pt x="63200" y="3120"/>
                  </a:lnTo>
                  <a:lnTo>
                    <a:pt x="43634" y="9576"/>
                  </a:lnTo>
                  <a:lnTo>
                    <a:pt x="4699" y="39403"/>
                  </a:lnTo>
                  <a:lnTo>
                    <a:pt x="995" y="48496"/>
                  </a:lnTo>
                  <a:lnTo>
                    <a:pt x="0" y="71076"/>
                  </a:lnTo>
                  <a:lnTo>
                    <a:pt x="3711" y="81309"/>
                  </a:lnTo>
                  <a:lnTo>
                    <a:pt x="56242" y="139612"/>
                  </a:lnTo>
                  <a:lnTo>
                    <a:pt x="90365" y="179525"/>
                  </a:lnTo>
                  <a:lnTo>
                    <a:pt x="98991" y="203401"/>
                  </a:lnTo>
                  <a:lnTo>
                    <a:pt x="101655" y="228441"/>
                  </a:lnTo>
                  <a:lnTo>
                    <a:pt x="98939" y="251267"/>
                  </a:lnTo>
                  <a:lnTo>
                    <a:pt x="93068" y="257589"/>
                  </a:lnTo>
                  <a:lnTo>
                    <a:pt x="84475" y="260633"/>
                  </a:lnTo>
                  <a:lnTo>
                    <a:pt x="74066" y="261492"/>
                  </a:lnTo>
                  <a:lnTo>
                    <a:pt x="53143" y="256208"/>
                  </a:lnTo>
                  <a:lnTo>
                    <a:pt x="21664" y="2421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387D3FB-8E07-457B-835C-3F7E764F3D96}"/>
              </a:ext>
            </a:extLst>
          </p:cNvPr>
          <p:cNvGrpSpPr/>
          <p:nvPr/>
        </p:nvGrpSpPr>
        <p:grpSpPr>
          <a:xfrm>
            <a:off x="4443026" y="7854457"/>
            <a:ext cx="4834199" cy="958447"/>
            <a:chOff x="4443026" y="7854457"/>
            <a:chExt cx="4834199" cy="95844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F182317-B4E0-4559-A10E-EBF7D7D9B8F3}"/>
                </a:ext>
              </a:extLst>
            </p:cNvPr>
            <p:cNvSpPr/>
            <p:nvPr/>
          </p:nvSpPr>
          <p:spPr>
            <a:xfrm>
              <a:off x="4443026" y="7896792"/>
              <a:ext cx="463575" cy="347221"/>
            </a:xfrm>
            <a:custGeom>
              <a:avLst/>
              <a:gdLst/>
              <a:ahLst/>
              <a:cxnLst/>
              <a:rect l="0" t="0" r="0" b="0"/>
              <a:pathLst>
                <a:path w="463575" h="347221">
                  <a:moveTo>
                    <a:pt x="0" y="168235"/>
                  </a:moveTo>
                  <a:lnTo>
                    <a:pt x="55045" y="185023"/>
                  </a:lnTo>
                  <a:lnTo>
                    <a:pt x="106453" y="188448"/>
                  </a:lnTo>
                  <a:lnTo>
                    <a:pt x="161667" y="194714"/>
                  </a:lnTo>
                  <a:lnTo>
                    <a:pt x="217634" y="198812"/>
                  </a:lnTo>
                  <a:lnTo>
                    <a:pt x="273750" y="199622"/>
                  </a:lnTo>
                  <a:lnTo>
                    <a:pt x="329895" y="199780"/>
                  </a:lnTo>
                  <a:lnTo>
                    <a:pt x="386045" y="199812"/>
                  </a:lnTo>
                  <a:lnTo>
                    <a:pt x="439078" y="196698"/>
                  </a:lnTo>
                  <a:lnTo>
                    <a:pt x="450646" y="194229"/>
                  </a:lnTo>
                  <a:lnTo>
                    <a:pt x="456019" y="190244"/>
                  </a:lnTo>
                  <a:lnTo>
                    <a:pt x="457261" y="185247"/>
                  </a:lnTo>
                  <a:lnTo>
                    <a:pt x="455749" y="179576"/>
                  </a:lnTo>
                  <a:lnTo>
                    <a:pt x="444710" y="167037"/>
                  </a:lnTo>
                  <a:lnTo>
                    <a:pt x="388851" y="117682"/>
                  </a:lnTo>
                  <a:lnTo>
                    <a:pt x="326322" y="65329"/>
                  </a:lnTo>
                  <a:lnTo>
                    <a:pt x="263207" y="24163"/>
                  </a:lnTo>
                  <a:lnTo>
                    <a:pt x="216419" y="0"/>
                  </a:lnTo>
                  <a:lnTo>
                    <a:pt x="215639" y="1096"/>
                  </a:lnTo>
                  <a:lnTo>
                    <a:pt x="228839" y="16936"/>
                  </a:lnTo>
                  <a:lnTo>
                    <a:pt x="286186" y="69740"/>
                  </a:lnTo>
                  <a:lnTo>
                    <a:pt x="327932" y="96829"/>
                  </a:lnTo>
                  <a:lnTo>
                    <a:pt x="373786" y="117778"/>
                  </a:lnTo>
                  <a:lnTo>
                    <a:pt x="433441" y="164852"/>
                  </a:lnTo>
                  <a:lnTo>
                    <a:pt x="458190" y="191410"/>
                  </a:lnTo>
                  <a:lnTo>
                    <a:pt x="462218" y="201232"/>
                  </a:lnTo>
                  <a:lnTo>
                    <a:pt x="463574" y="221505"/>
                  </a:lnTo>
                  <a:lnTo>
                    <a:pt x="459957" y="230655"/>
                  </a:lnTo>
                  <a:lnTo>
                    <a:pt x="446581" y="247059"/>
                  </a:lnTo>
                  <a:lnTo>
                    <a:pt x="383426" y="281835"/>
                  </a:lnTo>
                  <a:lnTo>
                    <a:pt x="321830" y="313701"/>
                  </a:lnTo>
                  <a:lnTo>
                    <a:pt x="273741" y="347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D525AAE-5735-4AAF-93A0-224DD2785260}"/>
                </a:ext>
              </a:extLst>
            </p:cNvPr>
            <p:cNvSpPr/>
            <p:nvPr/>
          </p:nvSpPr>
          <p:spPr>
            <a:xfrm>
              <a:off x="5096030" y="7891335"/>
              <a:ext cx="256677" cy="471541"/>
            </a:xfrm>
            <a:custGeom>
              <a:avLst/>
              <a:gdLst/>
              <a:ahLst/>
              <a:cxnLst/>
              <a:rect l="0" t="0" r="0" b="0"/>
              <a:pathLst>
                <a:path w="256677" h="471541">
                  <a:moveTo>
                    <a:pt x="105048" y="68407"/>
                  </a:moveTo>
                  <a:lnTo>
                    <a:pt x="81002" y="77982"/>
                  </a:lnTo>
                  <a:lnTo>
                    <a:pt x="45455" y="107809"/>
                  </a:lnTo>
                  <a:lnTo>
                    <a:pt x="18493" y="152056"/>
                  </a:lnTo>
                  <a:lnTo>
                    <a:pt x="5832" y="192107"/>
                  </a:lnTo>
                  <a:lnTo>
                    <a:pt x="962" y="247563"/>
                  </a:lnTo>
                  <a:lnTo>
                    <a:pt x="0" y="303577"/>
                  </a:lnTo>
                  <a:lnTo>
                    <a:pt x="9385" y="365767"/>
                  </a:lnTo>
                  <a:lnTo>
                    <a:pt x="27310" y="402959"/>
                  </a:lnTo>
                  <a:lnTo>
                    <a:pt x="68728" y="452062"/>
                  </a:lnTo>
                  <a:lnTo>
                    <a:pt x="107415" y="469212"/>
                  </a:lnTo>
                  <a:lnTo>
                    <a:pt x="133006" y="471540"/>
                  </a:lnTo>
                  <a:lnTo>
                    <a:pt x="156078" y="467506"/>
                  </a:lnTo>
                  <a:lnTo>
                    <a:pt x="178031" y="457914"/>
                  </a:lnTo>
                  <a:lnTo>
                    <a:pt x="196366" y="439612"/>
                  </a:lnTo>
                  <a:lnTo>
                    <a:pt x="227201" y="389736"/>
                  </a:lnTo>
                  <a:lnTo>
                    <a:pt x="247417" y="326418"/>
                  </a:lnTo>
                  <a:lnTo>
                    <a:pt x="256676" y="277305"/>
                  </a:lnTo>
                  <a:lnTo>
                    <a:pt x="253629" y="221845"/>
                  </a:lnTo>
                  <a:lnTo>
                    <a:pt x="247091" y="166437"/>
                  </a:lnTo>
                  <a:lnTo>
                    <a:pt x="233365" y="107224"/>
                  </a:lnTo>
                  <a:lnTo>
                    <a:pt x="209336" y="56188"/>
                  </a:lnTo>
                  <a:lnTo>
                    <a:pt x="182060" y="12570"/>
                  </a:lnTo>
                  <a:lnTo>
                    <a:pt x="161892" y="2647"/>
                  </a:lnTo>
                  <a:lnTo>
                    <a:pt x="149963" y="0"/>
                  </a:lnTo>
                  <a:lnTo>
                    <a:pt x="139671" y="576"/>
                  </a:lnTo>
                  <a:lnTo>
                    <a:pt x="121995" y="7454"/>
                  </a:lnTo>
                  <a:lnTo>
                    <a:pt x="109460" y="21430"/>
                  </a:lnTo>
                  <a:lnTo>
                    <a:pt x="80845" y="77558"/>
                  </a:lnTo>
                  <a:lnTo>
                    <a:pt x="66818" y="122640"/>
                  </a:lnTo>
                  <a:lnTo>
                    <a:pt x="62934" y="14210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780C08A-4295-4EE4-9440-2E8A51175626}"/>
                </a:ext>
              </a:extLst>
            </p:cNvPr>
            <p:cNvSpPr/>
            <p:nvPr/>
          </p:nvSpPr>
          <p:spPr>
            <a:xfrm>
              <a:off x="5464290" y="8100968"/>
              <a:ext cx="208485" cy="229639"/>
            </a:xfrm>
            <a:custGeom>
              <a:avLst/>
              <a:gdLst/>
              <a:ahLst/>
              <a:cxnLst/>
              <a:rect l="0" t="0" r="0" b="0"/>
              <a:pathLst>
                <a:path w="208485" h="229639">
                  <a:moveTo>
                    <a:pt x="0" y="79872"/>
                  </a:moveTo>
                  <a:lnTo>
                    <a:pt x="11178" y="91051"/>
                  </a:lnTo>
                  <a:lnTo>
                    <a:pt x="23720" y="125948"/>
                  </a:lnTo>
                  <a:lnTo>
                    <a:pt x="24970" y="150653"/>
                  </a:lnTo>
                  <a:lnTo>
                    <a:pt x="20402" y="206047"/>
                  </a:lnTo>
                  <a:lnTo>
                    <a:pt x="18281" y="206102"/>
                  </a:lnTo>
                  <a:lnTo>
                    <a:pt x="15696" y="202630"/>
                  </a:lnTo>
                  <a:lnTo>
                    <a:pt x="19543" y="142456"/>
                  </a:lnTo>
                  <a:lnTo>
                    <a:pt x="26347" y="92364"/>
                  </a:lnTo>
                  <a:lnTo>
                    <a:pt x="47362" y="49845"/>
                  </a:lnTo>
                  <a:lnTo>
                    <a:pt x="80947" y="10349"/>
                  </a:lnTo>
                  <a:lnTo>
                    <a:pt x="101098" y="2179"/>
                  </a:lnTo>
                  <a:lnTo>
                    <a:pt x="113022" y="0"/>
                  </a:lnTo>
                  <a:lnTo>
                    <a:pt x="132511" y="3819"/>
                  </a:lnTo>
                  <a:lnTo>
                    <a:pt x="140983" y="8112"/>
                  </a:lnTo>
                  <a:lnTo>
                    <a:pt x="153517" y="22242"/>
                  </a:lnTo>
                  <a:lnTo>
                    <a:pt x="174894" y="71243"/>
                  </a:lnTo>
                  <a:lnTo>
                    <a:pt x="189399" y="123054"/>
                  </a:lnTo>
                  <a:lnTo>
                    <a:pt x="203529" y="178350"/>
                  </a:lnTo>
                  <a:lnTo>
                    <a:pt x="208484" y="220316"/>
                  </a:lnTo>
                  <a:lnTo>
                    <a:pt x="206840" y="227314"/>
                  </a:lnTo>
                  <a:lnTo>
                    <a:pt x="203404" y="229638"/>
                  </a:lnTo>
                  <a:lnTo>
                    <a:pt x="189513" y="2272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F2E5336-B2B3-410C-9E4C-A62F20CE9375}"/>
                </a:ext>
              </a:extLst>
            </p:cNvPr>
            <p:cNvSpPr/>
            <p:nvPr/>
          </p:nvSpPr>
          <p:spPr>
            <a:xfrm>
              <a:off x="6128581" y="8109045"/>
              <a:ext cx="188095" cy="356066"/>
            </a:xfrm>
            <a:custGeom>
              <a:avLst/>
              <a:gdLst/>
              <a:ahLst/>
              <a:cxnLst/>
              <a:rect l="0" t="0" r="0" b="0"/>
              <a:pathLst>
                <a:path w="188095" h="356066">
                  <a:moveTo>
                    <a:pt x="20062" y="71795"/>
                  </a:moveTo>
                  <a:lnTo>
                    <a:pt x="28395" y="109274"/>
                  </a:lnTo>
                  <a:lnTo>
                    <a:pt x="30157" y="160696"/>
                  </a:lnTo>
                  <a:lnTo>
                    <a:pt x="30462" y="207581"/>
                  </a:lnTo>
                  <a:lnTo>
                    <a:pt x="30552" y="258517"/>
                  </a:lnTo>
                  <a:lnTo>
                    <a:pt x="24990" y="305063"/>
                  </a:lnTo>
                  <a:lnTo>
                    <a:pt x="21008" y="312705"/>
                  </a:lnTo>
                  <a:lnTo>
                    <a:pt x="16013" y="315460"/>
                  </a:lnTo>
                  <a:lnTo>
                    <a:pt x="10344" y="314956"/>
                  </a:lnTo>
                  <a:lnTo>
                    <a:pt x="6564" y="308772"/>
                  </a:lnTo>
                  <a:lnTo>
                    <a:pt x="0" y="246357"/>
                  </a:lnTo>
                  <a:lnTo>
                    <a:pt x="371" y="192106"/>
                  </a:lnTo>
                  <a:lnTo>
                    <a:pt x="13685" y="129970"/>
                  </a:lnTo>
                  <a:lnTo>
                    <a:pt x="34443" y="75011"/>
                  </a:lnTo>
                  <a:lnTo>
                    <a:pt x="54142" y="22214"/>
                  </a:lnTo>
                  <a:lnTo>
                    <a:pt x="60329" y="10665"/>
                  </a:lnTo>
                  <a:lnTo>
                    <a:pt x="69134" y="4136"/>
                  </a:lnTo>
                  <a:lnTo>
                    <a:pt x="91394" y="0"/>
                  </a:lnTo>
                  <a:lnTo>
                    <a:pt x="110647" y="5181"/>
                  </a:lnTo>
                  <a:lnTo>
                    <a:pt x="119057" y="9838"/>
                  </a:lnTo>
                  <a:lnTo>
                    <a:pt x="142070" y="38750"/>
                  </a:lnTo>
                  <a:lnTo>
                    <a:pt x="162402" y="90441"/>
                  </a:lnTo>
                  <a:lnTo>
                    <a:pt x="177683" y="145712"/>
                  </a:lnTo>
                  <a:lnTo>
                    <a:pt x="186377" y="201688"/>
                  </a:lnTo>
                  <a:lnTo>
                    <a:pt x="188094" y="258977"/>
                  </a:lnTo>
                  <a:lnTo>
                    <a:pt x="185314" y="319165"/>
                  </a:lnTo>
                  <a:lnTo>
                    <a:pt x="177989" y="3560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BEF8CEE-D1C9-4585-937F-60F071CDCAFA}"/>
                </a:ext>
              </a:extLst>
            </p:cNvPr>
            <p:cNvSpPr/>
            <p:nvPr/>
          </p:nvSpPr>
          <p:spPr>
            <a:xfrm>
              <a:off x="6380270" y="8126566"/>
              <a:ext cx="221099" cy="296431"/>
            </a:xfrm>
            <a:custGeom>
              <a:avLst/>
              <a:gdLst/>
              <a:ahLst/>
              <a:cxnLst/>
              <a:rect l="0" t="0" r="0" b="0"/>
              <a:pathLst>
                <a:path w="221099" h="296431">
                  <a:moveTo>
                    <a:pt x="0" y="180616"/>
                  </a:moveTo>
                  <a:lnTo>
                    <a:pt x="42691" y="177496"/>
                  </a:lnTo>
                  <a:lnTo>
                    <a:pt x="102068" y="169893"/>
                  </a:lnTo>
                  <a:lnTo>
                    <a:pt x="134747" y="160801"/>
                  </a:lnTo>
                  <a:lnTo>
                    <a:pt x="151914" y="149973"/>
                  </a:lnTo>
                  <a:lnTo>
                    <a:pt x="164224" y="134241"/>
                  </a:lnTo>
                  <a:lnTo>
                    <a:pt x="181657" y="95547"/>
                  </a:lnTo>
                  <a:lnTo>
                    <a:pt x="182901" y="71838"/>
                  </a:lnTo>
                  <a:lnTo>
                    <a:pt x="174169" y="24078"/>
                  </a:lnTo>
                  <a:lnTo>
                    <a:pt x="168755" y="15426"/>
                  </a:lnTo>
                  <a:lnTo>
                    <a:pt x="153381" y="2694"/>
                  </a:lnTo>
                  <a:lnTo>
                    <a:pt x="144368" y="0"/>
                  </a:lnTo>
                  <a:lnTo>
                    <a:pt x="124994" y="126"/>
                  </a:lnTo>
                  <a:lnTo>
                    <a:pt x="117255" y="4138"/>
                  </a:lnTo>
                  <a:lnTo>
                    <a:pt x="105536" y="17953"/>
                  </a:lnTo>
                  <a:lnTo>
                    <a:pt x="97950" y="51050"/>
                  </a:lnTo>
                  <a:lnTo>
                    <a:pt x="96557" y="105327"/>
                  </a:lnTo>
                  <a:lnTo>
                    <a:pt x="109453" y="168041"/>
                  </a:lnTo>
                  <a:lnTo>
                    <a:pt x="134184" y="225836"/>
                  </a:lnTo>
                  <a:lnTo>
                    <a:pt x="175548" y="281123"/>
                  </a:lnTo>
                  <a:lnTo>
                    <a:pt x="192664" y="289627"/>
                  </a:lnTo>
                  <a:lnTo>
                    <a:pt x="221098" y="296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48D728C-06E5-4492-9679-F8C57327B07D}"/>
                </a:ext>
              </a:extLst>
            </p:cNvPr>
            <p:cNvSpPr/>
            <p:nvPr/>
          </p:nvSpPr>
          <p:spPr>
            <a:xfrm>
              <a:off x="6780353" y="8138726"/>
              <a:ext cx="157834" cy="674178"/>
            </a:xfrm>
            <a:custGeom>
              <a:avLst/>
              <a:gdLst/>
              <a:ahLst/>
              <a:cxnLst/>
              <a:rect l="0" t="0" r="0" b="0"/>
              <a:pathLst>
                <a:path w="157834" h="674178">
                  <a:moveTo>
                    <a:pt x="105285" y="0"/>
                  </a:moveTo>
                  <a:lnTo>
                    <a:pt x="119939" y="58617"/>
                  </a:lnTo>
                  <a:lnTo>
                    <a:pt x="130034" y="110175"/>
                  </a:lnTo>
                  <a:lnTo>
                    <a:pt x="134844" y="164315"/>
                  </a:lnTo>
                  <a:lnTo>
                    <a:pt x="143705" y="219370"/>
                  </a:lnTo>
                  <a:lnTo>
                    <a:pt x="147474" y="263741"/>
                  </a:lnTo>
                  <a:lnTo>
                    <a:pt x="154310" y="323681"/>
                  </a:lnTo>
                  <a:lnTo>
                    <a:pt x="156855" y="376145"/>
                  </a:lnTo>
                  <a:lnTo>
                    <a:pt x="157610" y="438484"/>
                  </a:lnTo>
                  <a:lnTo>
                    <a:pt x="157833" y="490490"/>
                  </a:lnTo>
                  <a:lnTo>
                    <a:pt x="156729" y="545804"/>
                  </a:lnTo>
                  <a:lnTo>
                    <a:pt x="146469" y="600833"/>
                  </a:lnTo>
                  <a:lnTo>
                    <a:pt x="133177" y="650828"/>
                  </a:lnTo>
                  <a:lnTo>
                    <a:pt x="127389" y="659663"/>
                  </a:lnTo>
                  <a:lnTo>
                    <a:pt x="111599" y="672599"/>
                  </a:lnTo>
                  <a:lnTo>
                    <a:pt x="103645" y="674177"/>
                  </a:lnTo>
                  <a:lnTo>
                    <a:pt x="96003" y="672890"/>
                  </a:lnTo>
                  <a:lnTo>
                    <a:pt x="80103" y="664050"/>
                  </a:lnTo>
                  <a:lnTo>
                    <a:pt x="61337" y="648423"/>
                  </a:lnTo>
                  <a:lnTo>
                    <a:pt x="29100" y="592984"/>
                  </a:lnTo>
                  <a:lnTo>
                    <a:pt x="6442" y="541305"/>
                  </a:lnTo>
                  <a:lnTo>
                    <a:pt x="0" y="5264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574686-3195-4BD1-B58A-8A1EB11600EF}"/>
                </a:ext>
              </a:extLst>
            </p:cNvPr>
            <p:cNvSpPr/>
            <p:nvPr/>
          </p:nvSpPr>
          <p:spPr>
            <a:xfrm>
              <a:off x="6854052" y="7854457"/>
              <a:ext cx="21058" cy="42115"/>
            </a:xfrm>
            <a:custGeom>
              <a:avLst/>
              <a:gdLst/>
              <a:ahLst/>
              <a:cxnLst/>
              <a:rect l="0" t="0" r="0" b="0"/>
              <a:pathLst>
                <a:path w="21058" h="42115">
                  <a:moveTo>
                    <a:pt x="0" y="0"/>
                  </a:moveTo>
                  <a:lnTo>
                    <a:pt x="11178" y="11178"/>
                  </a:lnTo>
                  <a:lnTo>
                    <a:pt x="16667" y="22905"/>
                  </a:lnTo>
                  <a:lnTo>
                    <a:pt x="21057" y="421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B7DEB6A-8C46-421A-8FB1-6CC813037466}"/>
                </a:ext>
              </a:extLst>
            </p:cNvPr>
            <p:cNvSpPr/>
            <p:nvPr/>
          </p:nvSpPr>
          <p:spPr>
            <a:xfrm>
              <a:off x="6959640" y="8096612"/>
              <a:ext cx="207278" cy="344640"/>
            </a:xfrm>
            <a:custGeom>
              <a:avLst/>
              <a:gdLst/>
              <a:ahLst/>
              <a:cxnLst/>
              <a:rect l="0" t="0" r="0" b="0"/>
              <a:pathLst>
                <a:path w="207278" h="344640">
                  <a:moveTo>
                    <a:pt x="94453" y="63171"/>
                  </a:moveTo>
                  <a:lnTo>
                    <a:pt x="50491" y="48517"/>
                  </a:lnTo>
                  <a:lnTo>
                    <a:pt x="41748" y="48723"/>
                  </a:lnTo>
                  <a:lnTo>
                    <a:pt x="25796" y="55190"/>
                  </a:lnTo>
                  <a:lnTo>
                    <a:pt x="3660" y="77574"/>
                  </a:lnTo>
                  <a:lnTo>
                    <a:pt x="0" y="87981"/>
                  </a:lnTo>
                  <a:lnTo>
                    <a:pt x="437" y="124985"/>
                  </a:lnTo>
                  <a:lnTo>
                    <a:pt x="14294" y="187716"/>
                  </a:lnTo>
                  <a:lnTo>
                    <a:pt x="36289" y="239678"/>
                  </a:lnTo>
                  <a:lnTo>
                    <a:pt x="70084" y="297794"/>
                  </a:lnTo>
                  <a:lnTo>
                    <a:pt x="91003" y="321682"/>
                  </a:lnTo>
                  <a:lnTo>
                    <a:pt x="117607" y="337989"/>
                  </a:lnTo>
                  <a:lnTo>
                    <a:pt x="153306" y="344639"/>
                  </a:lnTo>
                  <a:lnTo>
                    <a:pt x="164104" y="340894"/>
                  </a:lnTo>
                  <a:lnTo>
                    <a:pt x="182341" y="324253"/>
                  </a:lnTo>
                  <a:lnTo>
                    <a:pt x="200173" y="294167"/>
                  </a:lnTo>
                  <a:lnTo>
                    <a:pt x="207277" y="257436"/>
                  </a:lnTo>
                  <a:lnTo>
                    <a:pt x="201270" y="204272"/>
                  </a:lnTo>
                  <a:lnTo>
                    <a:pt x="185440" y="147956"/>
                  </a:lnTo>
                  <a:lnTo>
                    <a:pt x="156665" y="86497"/>
                  </a:lnTo>
                  <a:lnTo>
                    <a:pt x="123759" y="24376"/>
                  </a:lnTo>
                  <a:lnTo>
                    <a:pt x="10498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E2BC505-C746-4CA5-90AF-ED2CE7435880}"/>
                </a:ext>
              </a:extLst>
            </p:cNvPr>
            <p:cNvSpPr/>
            <p:nvPr/>
          </p:nvSpPr>
          <p:spPr>
            <a:xfrm>
              <a:off x="7222550" y="8138726"/>
              <a:ext cx="42115" cy="400084"/>
            </a:xfrm>
            <a:custGeom>
              <a:avLst/>
              <a:gdLst/>
              <a:ahLst/>
              <a:cxnLst/>
              <a:rect l="0" t="0" r="0" b="0"/>
              <a:pathLst>
                <a:path w="42115" h="400084">
                  <a:moveTo>
                    <a:pt x="0" y="0"/>
                  </a:moveTo>
                  <a:lnTo>
                    <a:pt x="8333" y="37478"/>
                  </a:lnTo>
                  <a:lnTo>
                    <a:pt x="17476" y="96486"/>
                  </a:lnTo>
                  <a:lnTo>
                    <a:pt x="23469" y="159656"/>
                  </a:lnTo>
                  <a:lnTo>
                    <a:pt x="29180" y="211082"/>
                  </a:lnTo>
                  <a:lnTo>
                    <a:pt x="36699" y="269682"/>
                  </a:lnTo>
                  <a:lnTo>
                    <a:pt x="41044" y="323459"/>
                  </a:lnTo>
                  <a:lnTo>
                    <a:pt x="41902" y="372903"/>
                  </a:lnTo>
                  <a:lnTo>
                    <a:pt x="42114" y="4000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CBCDB50-80A3-45A7-9626-3D87BB0286FF}"/>
                </a:ext>
              </a:extLst>
            </p:cNvPr>
            <p:cNvSpPr/>
            <p:nvPr/>
          </p:nvSpPr>
          <p:spPr>
            <a:xfrm>
              <a:off x="7264664" y="7917628"/>
              <a:ext cx="42114" cy="73700"/>
            </a:xfrm>
            <a:custGeom>
              <a:avLst/>
              <a:gdLst/>
              <a:ahLst/>
              <a:cxnLst/>
              <a:rect l="0" t="0" r="0" b="0"/>
              <a:pathLst>
                <a:path w="42114" h="73700">
                  <a:moveTo>
                    <a:pt x="0" y="0"/>
                  </a:moveTo>
                  <a:lnTo>
                    <a:pt x="11177" y="11177"/>
                  </a:lnTo>
                  <a:lnTo>
                    <a:pt x="42113" y="736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78B456-5980-40B0-8363-5A2B588E1ABE}"/>
                </a:ext>
              </a:extLst>
            </p:cNvPr>
            <p:cNvSpPr/>
            <p:nvPr/>
          </p:nvSpPr>
          <p:spPr>
            <a:xfrm>
              <a:off x="7436413" y="8119852"/>
              <a:ext cx="196749" cy="410607"/>
            </a:xfrm>
            <a:custGeom>
              <a:avLst/>
              <a:gdLst/>
              <a:ahLst/>
              <a:cxnLst/>
              <a:rect l="0" t="0" r="0" b="0"/>
              <a:pathLst>
                <a:path w="196749" h="410607">
                  <a:moveTo>
                    <a:pt x="7235" y="208387"/>
                  </a:moveTo>
                  <a:lnTo>
                    <a:pt x="7236" y="262532"/>
                  </a:lnTo>
                  <a:lnTo>
                    <a:pt x="7236" y="323068"/>
                  </a:lnTo>
                  <a:lnTo>
                    <a:pt x="6066" y="328124"/>
                  </a:lnTo>
                  <a:lnTo>
                    <a:pt x="4116" y="325646"/>
                  </a:lnTo>
                  <a:lnTo>
                    <a:pt x="0" y="306126"/>
                  </a:lnTo>
                  <a:lnTo>
                    <a:pt x="476" y="245761"/>
                  </a:lnTo>
                  <a:lnTo>
                    <a:pt x="5233" y="200743"/>
                  </a:lnTo>
                  <a:lnTo>
                    <a:pt x="12428" y="139418"/>
                  </a:lnTo>
                  <a:lnTo>
                    <a:pt x="28514" y="76428"/>
                  </a:lnTo>
                  <a:lnTo>
                    <a:pt x="36580" y="47963"/>
                  </a:lnTo>
                  <a:lnTo>
                    <a:pt x="60821" y="10625"/>
                  </a:lnTo>
                  <a:lnTo>
                    <a:pt x="67525" y="2847"/>
                  </a:lnTo>
                  <a:lnTo>
                    <a:pt x="75504" y="0"/>
                  </a:lnTo>
                  <a:lnTo>
                    <a:pt x="93729" y="3077"/>
                  </a:lnTo>
                  <a:lnTo>
                    <a:pt x="110408" y="18482"/>
                  </a:lnTo>
                  <a:lnTo>
                    <a:pt x="140179" y="72089"/>
                  </a:lnTo>
                  <a:lnTo>
                    <a:pt x="164184" y="133376"/>
                  </a:lnTo>
                  <a:lnTo>
                    <a:pt x="181411" y="190667"/>
                  </a:lnTo>
                  <a:lnTo>
                    <a:pt x="185964" y="240572"/>
                  </a:lnTo>
                  <a:lnTo>
                    <a:pt x="194272" y="296892"/>
                  </a:lnTo>
                  <a:lnTo>
                    <a:pt x="196258" y="358062"/>
                  </a:lnTo>
                  <a:lnTo>
                    <a:pt x="196684" y="410606"/>
                  </a:lnTo>
                  <a:lnTo>
                    <a:pt x="196748" y="4084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F2BF091-FB3A-44F6-B451-D570A4700F0E}"/>
                </a:ext>
              </a:extLst>
            </p:cNvPr>
            <p:cNvSpPr/>
            <p:nvPr/>
          </p:nvSpPr>
          <p:spPr>
            <a:xfrm>
              <a:off x="7770031" y="7875513"/>
              <a:ext cx="52644" cy="758054"/>
            </a:xfrm>
            <a:custGeom>
              <a:avLst/>
              <a:gdLst/>
              <a:ahLst/>
              <a:cxnLst/>
              <a:rect l="0" t="0" r="0" b="0"/>
              <a:pathLst>
                <a:path w="52644" h="758054">
                  <a:moveTo>
                    <a:pt x="0" y="0"/>
                  </a:moveTo>
                  <a:lnTo>
                    <a:pt x="19786" y="48930"/>
                  </a:lnTo>
                  <a:lnTo>
                    <a:pt x="29256" y="108061"/>
                  </a:lnTo>
                  <a:lnTo>
                    <a:pt x="36485" y="161871"/>
                  </a:lnTo>
                  <a:lnTo>
                    <a:pt x="39612" y="204915"/>
                  </a:lnTo>
                  <a:lnTo>
                    <a:pt x="44492" y="265826"/>
                  </a:lnTo>
                  <a:lnTo>
                    <a:pt x="51032" y="328330"/>
                  </a:lnTo>
                  <a:lnTo>
                    <a:pt x="52325" y="385736"/>
                  </a:lnTo>
                  <a:lnTo>
                    <a:pt x="52579" y="442137"/>
                  </a:lnTo>
                  <a:lnTo>
                    <a:pt x="52629" y="498337"/>
                  </a:lnTo>
                  <a:lnTo>
                    <a:pt x="52640" y="556839"/>
                  </a:lnTo>
                  <a:lnTo>
                    <a:pt x="52642" y="613426"/>
                  </a:lnTo>
                  <a:lnTo>
                    <a:pt x="52642" y="672306"/>
                  </a:lnTo>
                  <a:lnTo>
                    <a:pt x="52643" y="729070"/>
                  </a:lnTo>
                  <a:lnTo>
                    <a:pt x="52643" y="7580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9F28377-B57C-4CF9-A82E-D22E2AA72A7F}"/>
                </a:ext>
              </a:extLst>
            </p:cNvPr>
            <p:cNvSpPr/>
            <p:nvPr/>
          </p:nvSpPr>
          <p:spPr>
            <a:xfrm>
              <a:off x="7601576" y="8170845"/>
              <a:ext cx="336913" cy="62639"/>
            </a:xfrm>
            <a:custGeom>
              <a:avLst/>
              <a:gdLst/>
              <a:ahLst/>
              <a:cxnLst/>
              <a:rect l="0" t="0" r="0" b="0"/>
              <a:pathLst>
                <a:path w="336913" h="62639">
                  <a:moveTo>
                    <a:pt x="336912" y="62638"/>
                  </a:moveTo>
                  <a:lnTo>
                    <a:pt x="317762" y="45826"/>
                  </a:lnTo>
                  <a:lnTo>
                    <a:pt x="258105" y="13139"/>
                  </a:lnTo>
                  <a:lnTo>
                    <a:pt x="195999" y="2167"/>
                  </a:lnTo>
                  <a:lnTo>
                    <a:pt x="134339" y="0"/>
                  </a:lnTo>
                  <a:lnTo>
                    <a:pt x="71769" y="5161"/>
                  </a:lnTo>
                  <a:lnTo>
                    <a:pt x="17900" y="17692"/>
                  </a:lnTo>
                  <a:lnTo>
                    <a:pt x="0" y="205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7A2368F-94BE-4CF6-B3AE-67F752534EC8}"/>
                </a:ext>
              </a:extLst>
            </p:cNvPr>
            <p:cNvSpPr/>
            <p:nvPr/>
          </p:nvSpPr>
          <p:spPr>
            <a:xfrm>
              <a:off x="8181372" y="8136601"/>
              <a:ext cx="301833" cy="654849"/>
            </a:xfrm>
            <a:custGeom>
              <a:avLst/>
              <a:gdLst/>
              <a:ahLst/>
              <a:cxnLst/>
              <a:rect l="0" t="0" r="0" b="0"/>
              <a:pathLst>
                <a:path w="301833" h="654849">
                  <a:moveTo>
                    <a:pt x="94028" y="349566"/>
                  </a:moveTo>
                  <a:lnTo>
                    <a:pt x="76070" y="404611"/>
                  </a:lnTo>
                  <a:lnTo>
                    <a:pt x="65480" y="459138"/>
                  </a:lnTo>
                  <a:lnTo>
                    <a:pt x="63042" y="520298"/>
                  </a:lnTo>
                  <a:lnTo>
                    <a:pt x="62560" y="578609"/>
                  </a:lnTo>
                  <a:lnTo>
                    <a:pt x="59345" y="639001"/>
                  </a:lnTo>
                  <a:lnTo>
                    <a:pt x="56867" y="651318"/>
                  </a:lnTo>
                  <a:lnTo>
                    <a:pt x="54046" y="654848"/>
                  </a:lnTo>
                  <a:lnTo>
                    <a:pt x="50997" y="652523"/>
                  </a:lnTo>
                  <a:lnTo>
                    <a:pt x="47792" y="646294"/>
                  </a:lnTo>
                  <a:lnTo>
                    <a:pt x="39109" y="586545"/>
                  </a:lnTo>
                  <a:lnTo>
                    <a:pt x="30183" y="534426"/>
                  </a:lnTo>
                  <a:lnTo>
                    <a:pt x="20128" y="474528"/>
                  </a:lnTo>
                  <a:lnTo>
                    <a:pt x="12860" y="412328"/>
                  </a:lnTo>
                  <a:lnTo>
                    <a:pt x="7587" y="358803"/>
                  </a:lnTo>
                  <a:lnTo>
                    <a:pt x="1735" y="311359"/>
                  </a:lnTo>
                  <a:lnTo>
                    <a:pt x="0" y="252847"/>
                  </a:lnTo>
                  <a:lnTo>
                    <a:pt x="2606" y="191057"/>
                  </a:lnTo>
                  <a:lnTo>
                    <a:pt x="13908" y="134534"/>
                  </a:lnTo>
                  <a:lnTo>
                    <a:pt x="44276" y="73513"/>
                  </a:lnTo>
                  <a:lnTo>
                    <a:pt x="73827" y="41734"/>
                  </a:lnTo>
                  <a:lnTo>
                    <a:pt x="123659" y="11206"/>
                  </a:lnTo>
                  <a:lnTo>
                    <a:pt x="150871" y="1092"/>
                  </a:lnTo>
                  <a:lnTo>
                    <a:pt x="192497" y="0"/>
                  </a:lnTo>
                  <a:lnTo>
                    <a:pt x="228879" y="12673"/>
                  </a:lnTo>
                  <a:lnTo>
                    <a:pt x="256296" y="31246"/>
                  </a:lnTo>
                  <a:lnTo>
                    <a:pt x="279238" y="62747"/>
                  </a:lnTo>
                  <a:lnTo>
                    <a:pt x="295263" y="101716"/>
                  </a:lnTo>
                  <a:lnTo>
                    <a:pt x="301832" y="142898"/>
                  </a:lnTo>
                  <a:lnTo>
                    <a:pt x="298189" y="184736"/>
                  </a:lnTo>
                  <a:lnTo>
                    <a:pt x="278072" y="239624"/>
                  </a:lnTo>
                  <a:lnTo>
                    <a:pt x="248448" y="285475"/>
                  </a:lnTo>
                  <a:lnTo>
                    <a:pt x="209148" y="322737"/>
                  </a:lnTo>
                  <a:lnTo>
                    <a:pt x="178050" y="339796"/>
                  </a:lnTo>
                  <a:lnTo>
                    <a:pt x="153987" y="342104"/>
                  </a:lnTo>
                  <a:lnTo>
                    <a:pt x="104556" y="3390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D0909F-EED1-4FB2-8A60-8CEC93DCC532}"/>
                </a:ext>
              </a:extLst>
            </p:cNvPr>
            <p:cNvSpPr/>
            <p:nvPr/>
          </p:nvSpPr>
          <p:spPr>
            <a:xfrm>
              <a:off x="8598634" y="8129884"/>
              <a:ext cx="308476" cy="335227"/>
            </a:xfrm>
            <a:custGeom>
              <a:avLst/>
              <a:gdLst/>
              <a:ahLst/>
              <a:cxnLst/>
              <a:rect l="0" t="0" r="0" b="0"/>
              <a:pathLst>
                <a:path w="308476" h="335227">
                  <a:moveTo>
                    <a:pt x="245304" y="40428"/>
                  </a:moveTo>
                  <a:lnTo>
                    <a:pt x="190259" y="6851"/>
                  </a:lnTo>
                  <a:lnTo>
                    <a:pt x="138851" y="0"/>
                  </a:lnTo>
                  <a:lnTo>
                    <a:pt x="78047" y="4237"/>
                  </a:lnTo>
                  <a:lnTo>
                    <a:pt x="53594" y="13034"/>
                  </a:lnTo>
                  <a:lnTo>
                    <a:pt x="34927" y="25913"/>
                  </a:lnTo>
                  <a:lnTo>
                    <a:pt x="12435" y="52894"/>
                  </a:lnTo>
                  <a:lnTo>
                    <a:pt x="2206" y="72873"/>
                  </a:lnTo>
                  <a:lnTo>
                    <a:pt x="0" y="99691"/>
                  </a:lnTo>
                  <a:lnTo>
                    <a:pt x="8116" y="153389"/>
                  </a:lnTo>
                  <a:lnTo>
                    <a:pt x="29390" y="196622"/>
                  </a:lnTo>
                  <a:lnTo>
                    <a:pt x="63030" y="236269"/>
                  </a:lnTo>
                  <a:lnTo>
                    <a:pt x="83184" y="244451"/>
                  </a:lnTo>
                  <a:lnTo>
                    <a:pt x="106570" y="246918"/>
                  </a:lnTo>
                  <a:lnTo>
                    <a:pt x="128663" y="244115"/>
                  </a:lnTo>
                  <a:lnTo>
                    <a:pt x="160831" y="230371"/>
                  </a:lnTo>
                  <a:lnTo>
                    <a:pt x="187000" y="211480"/>
                  </a:lnTo>
                  <a:lnTo>
                    <a:pt x="215633" y="175731"/>
                  </a:lnTo>
                  <a:lnTo>
                    <a:pt x="228584" y="144078"/>
                  </a:lnTo>
                  <a:lnTo>
                    <a:pt x="231770" y="106754"/>
                  </a:lnTo>
                  <a:lnTo>
                    <a:pt x="228371" y="83944"/>
                  </a:lnTo>
                  <a:lnTo>
                    <a:pt x="226996" y="81137"/>
                  </a:lnTo>
                  <a:lnTo>
                    <a:pt x="225468" y="90496"/>
                  </a:lnTo>
                  <a:lnTo>
                    <a:pt x="234064" y="134632"/>
                  </a:lnTo>
                  <a:lnTo>
                    <a:pt x="253958" y="188411"/>
                  </a:lnTo>
                  <a:lnTo>
                    <a:pt x="269501" y="244094"/>
                  </a:lnTo>
                  <a:lnTo>
                    <a:pt x="295702" y="302732"/>
                  </a:lnTo>
                  <a:lnTo>
                    <a:pt x="308475" y="3352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33FE46-0580-4AF0-A4AE-FCE3903A4EB6}"/>
                </a:ext>
              </a:extLst>
            </p:cNvPr>
            <p:cNvSpPr/>
            <p:nvPr/>
          </p:nvSpPr>
          <p:spPr>
            <a:xfrm>
              <a:off x="9036341" y="8069490"/>
              <a:ext cx="240884" cy="326454"/>
            </a:xfrm>
            <a:custGeom>
              <a:avLst/>
              <a:gdLst/>
              <a:ahLst/>
              <a:cxnLst/>
              <a:rect l="0" t="0" r="0" b="0"/>
              <a:pathLst>
                <a:path w="240884" h="326454">
                  <a:moveTo>
                    <a:pt x="176094" y="6065"/>
                  </a:moveTo>
                  <a:lnTo>
                    <a:pt x="142473" y="0"/>
                  </a:lnTo>
                  <a:lnTo>
                    <a:pt x="105431" y="6088"/>
                  </a:lnTo>
                  <a:lnTo>
                    <a:pt x="50152" y="35068"/>
                  </a:lnTo>
                  <a:lnTo>
                    <a:pt x="23875" y="55473"/>
                  </a:lnTo>
                  <a:lnTo>
                    <a:pt x="6860" y="81926"/>
                  </a:lnTo>
                  <a:lnTo>
                    <a:pt x="0" y="117580"/>
                  </a:lnTo>
                  <a:lnTo>
                    <a:pt x="2545" y="128371"/>
                  </a:lnTo>
                  <a:lnTo>
                    <a:pt x="14734" y="146602"/>
                  </a:lnTo>
                  <a:lnTo>
                    <a:pt x="34968" y="159383"/>
                  </a:lnTo>
                  <a:lnTo>
                    <a:pt x="59560" y="167792"/>
                  </a:lnTo>
                  <a:lnTo>
                    <a:pt x="121740" y="179224"/>
                  </a:lnTo>
                  <a:lnTo>
                    <a:pt x="184202" y="207188"/>
                  </a:lnTo>
                  <a:lnTo>
                    <a:pt x="222670" y="234396"/>
                  </a:lnTo>
                  <a:lnTo>
                    <a:pt x="239938" y="260892"/>
                  </a:lnTo>
                  <a:lnTo>
                    <a:pt x="240883" y="269537"/>
                  </a:lnTo>
                  <a:lnTo>
                    <a:pt x="235695" y="285380"/>
                  </a:lnTo>
                  <a:lnTo>
                    <a:pt x="222471" y="297102"/>
                  </a:lnTo>
                  <a:lnTo>
                    <a:pt x="179796" y="314158"/>
                  </a:lnTo>
                  <a:lnTo>
                    <a:pt x="126307" y="326453"/>
                  </a:lnTo>
                  <a:lnTo>
                    <a:pt x="70809" y="3219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964AA00-9B75-40A8-AEEA-BE187EA6DE1E}"/>
              </a:ext>
            </a:extLst>
          </p:cNvPr>
          <p:cNvGrpSpPr/>
          <p:nvPr/>
        </p:nvGrpSpPr>
        <p:grpSpPr>
          <a:xfrm>
            <a:off x="1321002" y="8549337"/>
            <a:ext cx="3240010" cy="781332"/>
            <a:chOff x="1321002" y="8549337"/>
            <a:chExt cx="3240010" cy="781332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5F022A5-E1AA-4766-9CE8-C17044DF19F3}"/>
                </a:ext>
              </a:extLst>
            </p:cNvPr>
            <p:cNvSpPr/>
            <p:nvPr/>
          </p:nvSpPr>
          <p:spPr>
            <a:xfrm>
              <a:off x="1321002" y="8570395"/>
              <a:ext cx="83994" cy="558011"/>
            </a:xfrm>
            <a:custGeom>
              <a:avLst/>
              <a:gdLst/>
              <a:ahLst/>
              <a:cxnLst/>
              <a:rect l="0" t="0" r="0" b="0"/>
              <a:pathLst>
                <a:path w="83994" h="558011">
                  <a:moveTo>
                    <a:pt x="5589" y="0"/>
                  </a:moveTo>
                  <a:lnTo>
                    <a:pt x="0" y="16768"/>
                  </a:lnTo>
                  <a:lnTo>
                    <a:pt x="4044" y="75444"/>
                  </a:lnTo>
                  <a:lnTo>
                    <a:pt x="10873" y="135784"/>
                  </a:lnTo>
                  <a:lnTo>
                    <a:pt x="20153" y="186722"/>
                  </a:lnTo>
                  <a:lnTo>
                    <a:pt x="30311" y="238859"/>
                  </a:lnTo>
                  <a:lnTo>
                    <a:pt x="40730" y="291352"/>
                  </a:lnTo>
                  <a:lnTo>
                    <a:pt x="45637" y="343948"/>
                  </a:lnTo>
                  <a:lnTo>
                    <a:pt x="55700" y="405718"/>
                  </a:lnTo>
                  <a:lnTo>
                    <a:pt x="68953" y="459861"/>
                  </a:lnTo>
                  <a:lnTo>
                    <a:pt x="83993" y="522686"/>
                  </a:lnTo>
                  <a:lnTo>
                    <a:pt x="80564" y="555321"/>
                  </a:lnTo>
                  <a:lnTo>
                    <a:pt x="79288" y="5580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225F49D-B6CA-4B5C-BD2F-CE0AFFEA7797}"/>
                </a:ext>
              </a:extLst>
            </p:cNvPr>
            <p:cNvSpPr/>
            <p:nvPr/>
          </p:nvSpPr>
          <p:spPr>
            <a:xfrm>
              <a:off x="1547689" y="8797115"/>
              <a:ext cx="211308" cy="247098"/>
            </a:xfrm>
            <a:custGeom>
              <a:avLst/>
              <a:gdLst/>
              <a:ahLst/>
              <a:cxnLst/>
              <a:rect l="0" t="0" r="0" b="0"/>
              <a:pathLst>
                <a:path w="211308" h="247098">
                  <a:moveTo>
                    <a:pt x="0" y="162834"/>
                  </a:moveTo>
                  <a:lnTo>
                    <a:pt x="63428" y="144876"/>
                  </a:lnTo>
                  <a:lnTo>
                    <a:pt x="93663" y="133467"/>
                  </a:lnTo>
                  <a:lnTo>
                    <a:pt x="155463" y="88854"/>
                  </a:lnTo>
                  <a:lnTo>
                    <a:pt x="206916" y="39985"/>
                  </a:lnTo>
                  <a:lnTo>
                    <a:pt x="210474" y="31802"/>
                  </a:lnTo>
                  <a:lnTo>
                    <a:pt x="211307" y="13350"/>
                  </a:lnTo>
                  <a:lnTo>
                    <a:pt x="206382" y="7026"/>
                  </a:lnTo>
                  <a:lnTo>
                    <a:pt x="188432" y="0"/>
                  </a:lnTo>
                  <a:lnTo>
                    <a:pt x="167975" y="3115"/>
                  </a:lnTo>
                  <a:lnTo>
                    <a:pt x="147185" y="13469"/>
                  </a:lnTo>
                  <a:lnTo>
                    <a:pt x="86549" y="61595"/>
                  </a:lnTo>
                  <a:lnTo>
                    <a:pt x="65016" y="100461"/>
                  </a:lnTo>
                  <a:lnTo>
                    <a:pt x="47036" y="153580"/>
                  </a:lnTo>
                  <a:lnTo>
                    <a:pt x="44743" y="191157"/>
                  </a:lnTo>
                  <a:lnTo>
                    <a:pt x="48351" y="214027"/>
                  </a:lnTo>
                  <a:lnTo>
                    <a:pt x="60094" y="232769"/>
                  </a:lnTo>
                  <a:lnTo>
                    <a:pt x="68139" y="241043"/>
                  </a:lnTo>
                  <a:lnTo>
                    <a:pt x="78181" y="245389"/>
                  </a:lnTo>
                  <a:lnTo>
                    <a:pt x="101818" y="247097"/>
                  </a:lnTo>
                  <a:lnTo>
                    <a:pt x="141433" y="241484"/>
                  </a:lnTo>
                  <a:lnTo>
                    <a:pt x="165804" y="229375"/>
                  </a:lnTo>
                  <a:lnTo>
                    <a:pt x="210570" y="1944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2BC4A2-05FD-4C46-B5B4-2437864CF832}"/>
                </a:ext>
              </a:extLst>
            </p:cNvPr>
            <p:cNvSpPr/>
            <p:nvPr/>
          </p:nvSpPr>
          <p:spPr>
            <a:xfrm>
              <a:off x="1892409" y="8749379"/>
              <a:ext cx="154502" cy="326457"/>
            </a:xfrm>
            <a:custGeom>
              <a:avLst/>
              <a:gdLst/>
              <a:ahLst/>
              <a:cxnLst/>
              <a:rect l="0" t="0" r="0" b="0"/>
              <a:pathLst>
                <a:path w="154502" h="326457">
                  <a:moveTo>
                    <a:pt x="108006" y="0"/>
                  </a:moveTo>
                  <a:lnTo>
                    <a:pt x="85649" y="5590"/>
                  </a:lnTo>
                  <a:lnTo>
                    <a:pt x="54978" y="25832"/>
                  </a:lnTo>
                  <a:lnTo>
                    <a:pt x="29253" y="54057"/>
                  </a:lnTo>
                  <a:lnTo>
                    <a:pt x="0" y="115937"/>
                  </a:lnTo>
                  <a:lnTo>
                    <a:pt x="3246" y="122916"/>
                  </a:lnTo>
                  <a:lnTo>
                    <a:pt x="11260" y="127568"/>
                  </a:lnTo>
                  <a:lnTo>
                    <a:pt x="34592" y="131567"/>
                  </a:lnTo>
                  <a:lnTo>
                    <a:pt x="87698" y="127719"/>
                  </a:lnTo>
                  <a:lnTo>
                    <a:pt x="114188" y="129294"/>
                  </a:lnTo>
                  <a:lnTo>
                    <a:pt x="137660" y="137792"/>
                  </a:lnTo>
                  <a:lnTo>
                    <a:pt x="145322" y="145674"/>
                  </a:lnTo>
                  <a:lnTo>
                    <a:pt x="153837" y="166909"/>
                  </a:lnTo>
                  <a:lnTo>
                    <a:pt x="154501" y="188826"/>
                  </a:lnTo>
                  <a:lnTo>
                    <a:pt x="149727" y="209094"/>
                  </a:lnTo>
                  <a:lnTo>
                    <a:pt x="105969" y="271398"/>
                  </a:lnTo>
                  <a:lnTo>
                    <a:pt x="60684" y="320486"/>
                  </a:lnTo>
                  <a:lnTo>
                    <a:pt x="51892" y="324790"/>
                  </a:lnTo>
                  <a:lnTo>
                    <a:pt x="32763" y="326456"/>
                  </a:lnTo>
                  <a:lnTo>
                    <a:pt x="25088" y="324091"/>
                  </a:lnTo>
                  <a:lnTo>
                    <a:pt x="2721" y="3053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81D8EA5-BC41-4BB0-98A2-14D8A081160C}"/>
                </a:ext>
              </a:extLst>
            </p:cNvPr>
            <p:cNvSpPr/>
            <p:nvPr/>
          </p:nvSpPr>
          <p:spPr>
            <a:xfrm>
              <a:off x="2663710" y="8666472"/>
              <a:ext cx="253337" cy="664197"/>
            </a:xfrm>
            <a:custGeom>
              <a:avLst/>
              <a:gdLst/>
              <a:ahLst/>
              <a:cxnLst/>
              <a:rect l="0" t="0" r="0" b="0"/>
              <a:pathLst>
                <a:path w="253337" h="664197">
                  <a:moveTo>
                    <a:pt x="0" y="272420"/>
                  </a:moveTo>
                  <a:lnTo>
                    <a:pt x="11453" y="329684"/>
                  </a:lnTo>
                  <a:lnTo>
                    <a:pt x="24749" y="384986"/>
                  </a:lnTo>
                  <a:lnTo>
                    <a:pt x="38641" y="433216"/>
                  </a:lnTo>
                  <a:lnTo>
                    <a:pt x="49144" y="483450"/>
                  </a:lnTo>
                  <a:lnTo>
                    <a:pt x="66682" y="544835"/>
                  </a:lnTo>
                  <a:lnTo>
                    <a:pt x="79549" y="596419"/>
                  </a:lnTo>
                  <a:lnTo>
                    <a:pt x="86423" y="648549"/>
                  </a:lnTo>
                  <a:lnTo>
                    <a:pt x="89201" y="660042"/>
                  </a:lnTo>
                  <a:lnTo>
                    <a:pt x="87543" y="664196"/>
                  </a:lnTo>
                  <a:lnTo>
                    <a:pt x="82929" y="663456"/>
                  </a:lnTo>
                  <a:lnTo>
                    <a:pt x="76343" y="659453"/>
                  </a:lnTo>
                  <a:lnTo>
                    <a:pt x="65906" y="639407"/>
                  </a:lnTo>
                  <a:lnTo>
                    <a:pt x="45984" y="577764"/>
                  </a:lnTo>
                  <a:lnTo>
                    <a:pt x="28123" y="516195"/>
                  </a:lnTo>
                  <a:lnTo>
                    <a:pt x="17561" y="461113"/>
                  </a:lnTo>
                  <a:lnTo>
                    <a:pt x="7023" y="398519"/>
                  </a:lnTo>
                  <a:lnTo>
                    <a:pt x="2081" y="346697"/>
                  </a:lnTo>
                  <a:lnTo>
                    <a:pt x="616" y="290529"/>
                  </a:lnTo>
                  <a:lnTo>
                    <a:pt x="5772" y="229433"/>
                  </a:lnTo>
                  <a:lnTo>
                    <a:pt x="17994" y="168782"/>
                  </a:lnTo>
                  <a:lnTo>
                    <a:pt x="29378" y="123429"/>
                  </a:lnTo>
                  <a:lnTo>
                    <a:pt x="65884" y="66349"/>
                  </a:lnTo>
                  <a:lnTo>
                    <a:pt x="107838" y="21253"/>
                  </a:lnTo>
                  <a:lnTo>
                    <a:pt x="117515" y="13728"/>
                  </a:lnTo>
                  <a:lnTo>
                    <a:pt x="140746" y="5368"/>
                  </a:lnTo>
                  <a:lnTo>
                    <a:pt x="193788" y="0"/>
                  </a:lnTo>
                  <a:lnTo>
                    <a:pt x="205231" y="3069"/>
                  </a:lnTo>
                  <a:lnTo>
                    <a:pt x="224185" y="15838"/>
                  </a:lnTo>
                  <a:lnTo>
                    <a:pt x="248009" y="42757"/>
                  </a:lnTo>
                  <a:lnTo>
                    <a:pt x="253336" y="68962"/>
                  </a:lnTo>
                  <a:lnTo>
                    <a:pt x="246638" y="116600"/>
                  </a:lnTo>
                  <a:lnTo>
                    <a:pt x="229003" y="173920"/>
                  </a:lnTo>
                  <a:lnTo>
                    <a:pt x="205849" y="217868"/>
                  </a:lnTo>
                  <a:lnTo>
                    <a:pt x="164840" y="273331"/>
                  </a:lnTo>
                  <a:lnTo>
                    <a:pt x="124248" y="330773"/>
                  </a:lnTo>
                  <a:lnTo>
                    <a:pt x="77641" y="389273"/>
                  </a:lnTo>
                  <a:lnTo>
                    <a:pt x="50691" y="414538"/>
                  </a:lnTo>
                  <a:lnTo>
                    <a:pt x="41983" y="418637"/>
                  </a:lnTo>
                  <a:lnTo>
                    <a:pt x="10529" y="4198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607F378-2BC1-4438-B959-5C4F0FB4D3A1}"/>
                </a:ext>
              </a:extLst>
            </p:cNvPr>
            <p:cNvSpPr/>
            <p:nvPr/>
          </p:nvSpPr>
          <p:spPr>
            <a:xfrm>
              <a:off x="2996443" y="8738850"/>
              <a:ext cx="181357" cy="318827"/>
            </a:xfrm>
            <a:custGeom>
              <a:avLst/>
              <a:gdLst/>
              <a:ahLst/>
              <a:cxnLst/>
              <a:rect l="0" t="0" r="0" b="0"/>
              <a:pathLst>
                <a:path w="181357" h="318827">
                  <a:moveTo>
                    <a:pt x="98935" y="0"/>
                  </a:moveTo>
                  <a:lnTo>
                    <a:pt x="54973" y="34897"/>
                  </a:lnTo>
                  <a:lnTo>
                    <a:pt x="30277" y="69742"/>
                  </a:lnTo>
                  <a:lnTo>
                    <a:pt x="9377" y="123437"/>
                  </a:lnTo>
                  <a:lnTo>
                    <a:pt x="0" y="163956"/>
                  </a:lnTo>
                  <a:lnTo>
                    <a:pt x="3007" y="215920"/>
                  </a:lnTo>
                  <a:lnTo>
                    <a:pt x="5998" y="245703"/>
                  </a:lnTo>
                  <a:lnTo>
                    <a:pt x="20835" y="281032"/>
                  </a:lnTo>
                  <a:lnTo>
                    <a:pt x="33419" y="298818"/>
                  </a:lnTo>
                  <a:lnTo>
                    <a:pt x="49930" y="311403"/>
                  </a:lnTo>
                  <a:lnTo>
                    <a:pt x="59246" y="316397"/>
                  </a:lnTo>
                  <a:lnTo>
                    <a:pt x="78956" y="318826"/>
                  </a:lnTo>
                  <a:lnTo>
                    <a:pt x="98245" y="314835"/>
                  </a:lnTo>
                  <a:lnTo>
                    <a:pt x="129691" y="293210"/>
                  </a:lnTo>
                  <a:lnTo>
                    <a:pt x="144190" y="277714"/>
                  </a:lnTo>
                  <a:lnTo>
                    <a:pt x="164337" y="241513"/>
                  </a:lnTo>
                  <a:lnTo>
                    <a:pt x="177065" y="193092"/>
                  </a:lnTo>
                  <a:lnTo>
                    <a:pt x="181356" y="137152"/>
                  </a:lnTo>
                  <a:lnTo>
                    <a:pt x="180288" y="89901"/>
                  </a:lnTo>
                  <a:lnTo>
                    <a:pt x="166194" y="48605"/>
                  </a:lnTo>
                  <a:lnTo>
                    <a:pt x="153784" y="29012"/>
                  </a:lnTo>
                  <a:lnTo>
                    <a:pt x="134231" y="15625"/>
                  </a:lnTo>
                  <a:lnTo>
                    <a:pt x="122466" y="10417"/>
                  </a:lnTo>
                  <a:lnTo>
                    <a:pt x="96915" y="7750"/>
                  </a:lnTo>
                  <a:lnTo>
                    <a:pt x="65582" y="12825"/>
                  </a:lnTo>
                  <a:lnTo>
                    <a:pt x="46293" y="210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EC50E85-9E73-40CB-B8AE-6884657F7D24}"/>
                </a:ext>
              </a:extLst>
            </p:cNvPr>
            <p:cNvSpPr/>
            <p:nvPr/>
          </p:nvSpPr>
          <p:spPr>
            <a:xfrm>
              <a:off x="3316477" y="8791493"/>
              <a:ext cx="19573" cy="242808"/>
            </a:xfrm>
            <a:custGeom>
              <a:avLst/>
              <a:gdLst/>
              <a:ahLst/>
              <a:cxnLst/>
              <a:rect l="0" t="0" r="0" b="0"/>
              <a:pathLst>
                <a:path w="19573" h="242808">
                  <a:moveTo>
                    <a:pt x="0" y="0"/>
                  </a:moveTo>
                  <a:lnTo>
                    <a:pt x="8333" y="48930"/>
                  </a:lnTo>
                  <a:lnTo>
                    <a:pt x="15684" y="108061"/>
                  </a:lnTo>
                  <a:lnTo>
                    <a:pt x="19465" y="156281"/>
                  </a:lnTo>
                  <a:lnTo>
                    <a:pt x="19572" y="215400"/>
                  </a:lnTo>
                  <a:lnTo>
                    <a:pt x="15328" y="239622"/>
                  </a:lnTo>
                  <a:lnTo>
                    <a:pt x="13728" y="242807"/>
                  </a:lnTo>
                  <a:lnTo>
                    <a:pt x="12662" y="240250"/>
                  </a:lnTo>
                  <a:lnTo>
                    <a:pt x="10528" y="2210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6DE9352-E6E7-42F7-97F8-D6B61C7A3DA0}"/>
                </a:ext>
              </a:extLst>
            </p:cNvPr>
            <p:cNvSpPr/>
            <p:nvPr/>
          </p:nvSpPr>
          <p:spPr>
            <a:xfrm>
              <a:off x="3342473" y="8570395"/>
              <a:ext cx="5590" cy="84228"/>
            </a:xfrm>
            <a:custGeom>
              <a:avLst/>
              <a:gdLst/>
              <a:ahLst/>
              <a:cxnLst/>
              <a:rect l="0" t="0" r="0" b="0"/>
              <a:pathLst>
                <a:path w="5590" h="84228">
                  <a:moveTo>
                    <a:pt x="5589" y="0"/>
                  </a:moveTo>
                  <a:lnTo>
                    <a:pt x="0" y="16768"/>
                  </a:lnTo>
                  <a:lnTo>
                    <a:pt x="376" y="34358"/>
                  </a:lnTo>
                  <a:lnTo>
                    <a:pt x="5589" y="842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98F86DB-C50A-4F0F-8B6D-545F7443253A}"/>
                </a:ext>
              </a:extLst>
            </p:cNvPr>
            <p:cNvSpPr/>
            <p:nvPr/>
          </p:nvSpPr>
          <p:spPr>
            <a:xfrm>
              <a:off x="3527327" y="8722166"/>
              <a:ext cx="241876" cy="395711"/>
            </a:xfrm>
            <a:custGeom>
              <a:avLst/>
              <a:gdLst/>
              <a:ahLst/>
              <a:cxnLst/>
              <a:rect l="0" t="0" r="0" b="0"/>
              <a:pathLst>
                <a:path w="241876" h="395711">
                  <a:moveTo>
                    <a:pt x="10248" y="216726"/>
                  </a:moveTo>
                  <a:lnTo>
                    <a:pt x="25867" y="280154"/>
                  </a:lnTo>
                  <a:lnTo>
                    <a:pt x="23819" y="301067"/>
                  </a:lnTo>
                  <a:lnTo>
                    <a:pt x="20465" y="305709"/>
                  </a:lnTo>
                  <a:lnTo>
                    <a:pt x="15890" y="306464"/>
                  </a:lnTo>
                  <a:lnTo>
                    <a:pt x="10500" y="304627"/>
                  </a:lnTo>
                  <a:lnTo>
                    <a:pt x="6906" y="297553"/>
                  </a:lnTo>
                  <a:lnTo>
                    <a:pt x="1139" y="247293"/>
                  </a:lnTo>
                  <a:lnTo>
                    <a:pt x="0" y="186369"/>
                  </a:lnTo>
                  <a:lnTo>
                    <a:pt x="5392" y="135331"/>
                  </a:lnTo>
                  <a:lnTo>
                    <a:pt x="26100" y="82495"/>
                  </a:lnTo>
                  <a:lnTo>
                    <a:pt x="59620" y="33149"/>
                  </a:lnTo>
                  <a:lnTo>
                    <a:pt x="91687" y="10385"/>
                  </a:lnTo>
                  <a:lnTo>
                    <a:pt x="130825" y="0"/>
                  </a:lnTo>
                  <a:lnTo>
                    <a:pt x="155085" y="3810"/>
                  </a:lnTo>
                  <a:lnTo>
                    <a:pt x="185354" y="19108"/>
                  </a:lnTo>
                  <a:lnTo>
                    <a:pt x="201547" y="34139"/>
                  </a:lnTo>
                  <a:lnTo>
                    <a:pt x="216543" y="56417"/>
                  </a:lnTo>
                  <a:lnTo>
                    <a:pt x="229592" y="114914"/>
                  </a:lnTo>
                  <a:lnTo>
                    <a:pt x="236546" y="153804"/>
                  </a:lnTo>
                  <a:lnTo>
                    <a:pt x="233407" y="202501"/>
                  </a:lnTo>
                  <a:lnTo>
                    <a:pt x="231957" y="258525"/>
                  </a:lnTo>
                  <a:lnTo>
                    <a:pt x="231467" y="320561"/>
                  </a:lnTo>
                  <a:lnTo>
                    <a:pt x="238598" y="380095"/>
                  </a:lnTo>
                  <a:lnTo>
                    <a:pt x="241875" y="3957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D72D999-1A63-49F7-9474-54F45AA7CE30}"/>
                </a:ext>
              </a:extLst>
            </p:cNvPr>
            <p:cNvSpPr/>
            <p:nvPr/>
          </p:nvSpPr>
          <p:spPr>
            <a:xfrm>
              <a:off x="3916601" y="8549337"/>
              <a:ext cx="52644" cy="547484"/>
            </a:xfrm>
            <a:custGeom>
              <a:avLst/>
              <a:gdLst/>
              <a:ahLst/>
              <a:cxnLst/>
              <a:rect l="0" t="0" r="0" b="0"/>
              <a:pathLst>
                <a:path w="52644" h="547484">
                  <a:moveTo>
                    <a:pt x="0" y="0"/>
                  </a:moveTo>
                  <a:lnTo>
                    <a:pt x="16789" y="63450"/>
                  </a:lnTo>
                  <a:lnTo>
                    <a:pt x="19792" y="110958"/>
                  </a:lnTo>
                  <a:lnTo>
                    <a:pt x="20682" y="162079"/>
                  </a:lnTo>
                  <a:lnTo>
                    <a:pt x="20946" y="213100"/>
                  </a:lnTo>
                  <a:lnTo>
                    <a:pt x="24155" y="269736"/>
                  </a:lnTo>
                  <a:lnTo>
                    <a:pt x="30118" y="331833"/>
                  </a:lnTo>
                  <a:lnTo>
                    <a:pt x="36740" y="391169"/>
                  </a:lnTo>
                  <a:lnTo>
                    <a:pt x="40522" y="453205"/>
                  </a:lnTo>
                  <a:lnTo>
                    <a:pt x="49035" y="510662"/>
                  </a:lnTo>
                  <a:lnTo>
                    <a:pt x="52643" y="5474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4089E2C-88D4-4F1B-A7CF-3E27CFB87A7A}"/>
                </a:ext>
              </a:extLst>
            </p:cNvPr>
            <p:cNvSpPr/>
            <p:nvPr/>
          </p:nvSpPr>
          <p:spPr>
            <a:xfrm>
              <a:off x="3874487" y="8751574"/>
              <a:ext cx="200043" cy="39920"/>
            </a:xfrm>
            <a:custGeom>
              <a:avLst/>
              <a:gdLst/>
              <a:ahLst/>
              <a:cxnLst/>
              <a:rect l="0" t="0" r="0" b="0"/>
              <a:pathLst>
                <a:path w="200043" h="39920">
                  <a:moveTo>
                    <a:pt x="200042" y="8333"/>
                  </a:moveTo>
                  <a:lnTo>
                    <a:pt x="162564" y="0"/>
                  </a:lnTo>
                  <a:lnTo>
                    <a:pt x="124596" y="1575"/>
                  </a:lnTo>
                  <a:lnTo>
                    <a:pt x="69845" y="12587"/>
                  </a:lnTo>
                  <a:lnTo>
                    <a:pt x="12433" y="34703"/>
                  </a:lnTo>
                  <a:lnTo>
                    <a:pt x="0" y="399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6B0C01B-2139-41A9-9C3D-C4166B359C92}"/>
                </a:ext>
              </a:extLst>
            </p:cNvPr>
            <p:cNvSpPr/>
            <p:nvPr/>
          </p:nvSpPr>
          <p:spPr>
            <a:xfrm>
              <a:off x="4162873" y="8775374"/>
              <a:ext cx="227496" cy="281057"/>
            </a:xfrm>
            <a:custGeom>
              <a:avLst/>
              <a:gdLst/>
              <a:ahLst/>
              <a:cxnLst/>
              <a:rect l="0" t="0" r="0" b="0"/>
              <a:pathLst>
                <a:path w="227496" h="281057">
                  <a:moveTo>
                    <a:pt x="195925" y="5591"/>
                  </a:moveTo>
                  <a:lnTo>
                    <a:pt x="179157" y="0"/>
                  </a:lnTo>
                  <a:lnTo>
                    <a:pt x="146373" y="2115"/>
                  </a:lnTo>
                  <a:lnTo>
                    <a:pt x="93374" y="14479"/>
                  </a:lnTo>
                  <a:lnTo>
                    <a:pt x="40964" y="38238"/>
                  </a:lnTo>
                  <a:lnTo>
                    <a:pt x="2059" y="65462"/>
                  </a:lnTo>
                  <a:lnTo>
                    <a:pt x="0" y="71242"/>
                  </a:lnTo>
                  <a:lnTo>
                    <a:pt x="2138" y="76264"/>
                  </a:lnTo>
                  <a:lnTo>
                    <a:pt x="7072" y="80782"/>
                  </a:lnTo>
                  <a:lnTo>
                    <a:pt x="25033" y="85803"/>
                  </a:lnTo>
                  <a:lnTo>
                    <a:pt x="88196" y="90459"/>
                  </a:lnTo>
                  <a:lnTo>
                    <a:pt x="143493" y="101166"/>
                  </a:lnTo>
                  <a:lnTo>
                    <a:pt x="182339" y="114238"/>
                  </a:lnTo>
                  <a:lnTo>
                    <a:pt x="203925" y="127578"/>
                  </a:lnTo>
                  <a:lnTo>
                    <a:pt x="221318" y="145205"/>
                  </a:lnTo>
                  <a:lnTo>
                    <a:pt x="225722" y="155988"/>
                  </a:lnTo>
                  <a:lnTo>
                    <a:pt x="227495" y="180448"/>
                  </a:lnTo>
                  <a:lnTo>
                    <a:pt x="221917" y="214938"/>
                  </a:lnTo>
                  <a:lnTo>
                    <a:pt x="207266" y="241795"/>
                  </a:lnTo>
                  <a:lnTo>
                    <a:pt x="191607" y="254069"/>
                  </a:lnTo>
                  <a:lnTo>
                    <a:pt x="152958" y="277071"/>
                  </a:lnTo>
                  <a:lnTo>
                    <a:pt x="129255" y="281056"/>
                  </a:lnTo>
                  <a:lnTo>
                    <a:pt x="116384" y="280481"/>
                  </a:lnTo>
                  <a:lnTo>
                    <a:pt x="110142" y="275419"/>
                  </a:lnTo>
                  <a:lnTo>
                    <a:pt x="108321" y="267364"/>
                  </a:lnTo>
                  <a:lnTo>
                    <a:pt x="111697" y="2372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359D97F-6498-471E-AA4A-22DAB4DE0C49}"/>
                </a:ext>
              </a:extLst>
            </p:cNvPr>
            <p:cNvSpPr/>
            <p:nvPr/>
          </p:nvSpPr>
          <p:spPr>
            <a:xfrm>
              <a:off x="4548311" y="901259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2C761C5-9AE3-4FDC-BA0F-C7EE1E16A751}"/>
              </a:ext>
            </a:extLst>
          </p:cNvPr>
          <p:cNvGrpSpPr/>
          <p:nvPr/>
        </p:nvGrpSpPr>
        <p:grpSpPr>
          <a:xfrm>
            <a:off x="3969244" y="9236321"/>
            <a:ext cx="5685389" cy="1036668"/>
            <a:chOff x="3969244" y="9236321"/>
            <a:chExt cx="5685389" cy="1036668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C8952A-812C-41CC-9CA7-DC4A8AA318BC}"/>
                </a:ext>
              </a:extLst>
            </p:cNvPr>
            <p:cNvSpPr/>
            <p:nvPr/>
          </p:nvSpPr>
          <p:spPr>
            <a:xfrm>
              <a:off x="3969244" y="9710104"/>
              <a:ext cx="473783" cy="52644"/>
            </a:xfrm>
            <a:custGeom>
              <a:avLst/>
              <a:gdLst/>
              <a:ahLst/>
              <a:cxnLst/>
              <a:rect l="0" t="0" r="0" b="0"/>
              <a:pathLst>
                <a:path w="473783" h="52644">
                  <a:moveTo>
                    <a:pt x="0" y="52643"/>
                  </a:moveTo>
                  <a:lnTo>
                    <a:pt x="58616" y="28924"/>
                  </a:lnTo>
                  <a:lnTo>
                    <a:pt x="121453" y="13761"/>
                  </a:lnTo>
                  <a:lnTo>
                    <a:pt x="173247" y="11486"/>
                  </a:lnTo>
                  <a:lnTo>
                    <a:pt x="233046" y="10813"/>
                  </a:lnTo>
                  <a:lnTo>
                    <a:pt x="292098" y="10614"/>
                  </a:lnTo>
                  <a:lnTo>
                    <a:pt x="346640" y="10554"/>
                  </a:lnTo>
                  <a:lnTo>
                    <a:pt x="406293" y="16122"/>
                  </a:lnTo>
                  <a:lnTo>
                    <a:pt x="440917" y="14006"/>
                  </a:lnTo>
                  <a:lnTo>
                    <a:pt x="47378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9003FD4-59EB-40B7-9CBA-942E5D4B88FC}"/>
                </a:ext>
              </a:extLst>
            </p:cNvPr>
            <p:cNvSpPr/>
            <p:nvPr/>
          </p:nvSpPr>
          <p:spPr>
            <a:xfrm>
              <a:off x="4232456" y="9573234"/>
              <a:ext cx="326368" cy="326384"/>
            </a:xfrm>
            <a:custGeom>
              <a:avLst/>
              <a:gdLst/>
              <a:ahLst/>
              <a:cxnLst/>
              <a:rect l="0" t="0" r="0" b="0"/>
              <a:pathLst>
                <a:path w="326368" h="326384">
                  <a:moveTo>
                    <a:pt x="73700" y="0"/>
                  </a:moveTo>
                  <a:lnTo>
                    <a:pt x="132316" y="14654"/>
                  </a:lnTo>
                  <a:lnTo>
                    <a:pt x="186491" y="29367"/>
                  </a:lnTo>
                  <a:lnTo>
                    <a:pt x="242252" y="50470"/>
                  </a:lnTo>
                  <a:lnTo>
                    <a:pt x="292738" y="71840"/>
                  </a:lnTo>
                  <a:lnTo>
                    <a:pt x="320184" y="91736"/>
                  </a:lnTo>
                  <a:lnTo>
                    <a:pt x="324590" y="99762"/>
                  </a:lnTo>
                  <a:lnTo>
                    <a:pt x="326367" y="118037"/>
                  </a:lnTo>
                  <a:lnTo>
                    <a:pt x="322863" y="126655"/>
                  </a:lnTo>
                  <a:lnTo>
                    <a:pt x="288009" y="164526"/>
                  </a:lnTo>
                  <a:lnTo>
                    <a:pt x="251343" y="184534"/>
                  </a:lnTo>
                  <a:lnTo>
                    <a:pt x="189395" y="208101"/>
                  </a:lnTo>
                  <a:lnTo>
                    <a:pt x="126332" y="238828"/>
                  </a:lnTo>
                  <a:lnTo>
                    <a:pt x="68109" y="270718"/>
                  </a:lnTo>
                  <a:lnTo>
                    <a:pt x="6705" y="320163"/>
                  </a:lnTo>
                  <a:lnTo>
                    <a:pt x="0" y="3263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334A49F-8AD2-4B68-9822-FF7B1B8652AD}"/>
                </a:ext>
              </a:extLst>
            </p:cNvPr>
            <p:cNvSpPr/>
            <p:nvPr/>
          </p:nvSpPr>
          <p:spPr>
            <a:xfrm>
              <a:off x="4975016" y="9667990"/>
              <a:ext cx="26022" cy="252685"/>
            </a:xfrm>
            <a:custGeom>
              <a:avLst/>
              <a:gdLst/>
              <a:ahLst/>
              <a:cxnLst/>
              <a:rect l="0" t="0" r="0" b="0"/>
              <a:pathLst>
                <a:path w="26022" h="252685">
                  <a:moveTo>
                    <a:pt x="26021" y="0"/>
                  </a:moveTo>
                  <a:lnTo>
                    <a:pt x="11366" y="58617"/>
                  </a:lnTo>
                  <a:lnTo>
                    <a:pt x="5058" y="113961"/>
                  </a:lnTo>
                  <a:lnTo>
                    <a:pt x="0" y="176887"/>
                  </a:lnTo>
                  <a:lnTo>
                    <a:pt x="3493" y="217358"/>
                  </a:lnTo>
                  <a:lnTo>
                    <a:pt x="4963" y="2526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75B52C2-A099-479B-BFAD-F1CC14A9D706}"/>
                </a:ext>
              </a:extLst>
            </p:cNvPr>
            <p:cNvSpPr/>
            <p:nvPr/>
          </p:nvSpPr>
          <p:spPr>
            <a:xfrm>
              <a:off x="4958923" y="9310022"/>
              <a:ext cx="63171" cy="63171"/>
            </a:xfrm>
            <a:custGeom>
              <a:avLst/>
              <a:gdLst/>
              <a:ahLst/>
              <a:cxnLst/>
              <a:rect l="0" t="0" r="0" b="0"/>
              <a:pathLst>
                <a:path w="63171" h="63171">
                  <a:moveTo>
                    <a:pt x="0" y="63170"/>
                  </a:moveTo>
                  <a:lnTo>
                    <a:pt x="5589" y="46402"/>
                  </a:lnTo>
                  <a:lnTo>
                    <a:pt x="17692" y="35052"/>
                  </a:lnTo>
                  <a:lnTo>
                    <a:pt x="6317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419DAC2-6D35-4799-95F7-20A95B9EBF19}"/>
                </a:ext>
              </a:extLst>
            </p:cNvPr>
            <p:cNvSpPr/>
            <p:nvPr/>
          </p:nvSpPr>
          <p:spPr>
            <a:xfrm>
              <a:off x="5258496" y="9246850"/>
              <a:ext cx="26161" cy="694882"/>
            </a:xfrm>
            <a:custGeom>
              <a:avLst/>
              <a:gdLst/>
              <a:ahLst/>
              <a:cxnLst/>
              <a:rect l="0" t="0" r="0" b="0"/>
              <a:pathLst>
                <a:path w="26161" h="694882">
                  <a:moveTo>
                    <a:pt x="16281" y="0"/>
                  </a:moveTo>
                  <a:lnTo>
                    <a:pt x="23517" y="28726"/>
                  </a:lnTo>
                  <a:lnTo>
                    <a:pt x="26160" y="92112"/>
                  </a:lnTo>
                  <a:lnTo>
                    <a:pt x="21093" y="144797"/>
                  </a:lnTo>
                  <a:lnTo>
                    <a:pt x="18402" y="197405"/>
                  </a:lnTo>
                  <a:lnTo>
                    <a:pt x="21683" y="249737"/>
                  </a:lnTo>
                  <a:lnTo>
                    <a:pt x="19852" y="273601"/>
                  </a:lnTo>
                  <a:lnTo>
                    <a:pt x="21969" y="323930"/>
                  </a:lnTo>
                  <a:lnTo>
                    <a:pt x="19979" y="347520"/>
                  </a:lnTo>
                  <a:lnTo>
                    <a:pt x="25114" y="407032"/>
                  </a:lnTo>
                  <a:lnTo>
                    <a:pt x="20886" y="468917"/>
                  </a:lnTo>
                  <a:lnTo>
                    <a:pt x="16021" y="530576"/>
                  </a:lnTo>
                  <a:lnTo>
                    <a:pt x="8127" y="589030"/>
                  </a:lnTo>
                  <a:lnTo>
                    <a:pt x="0" y="651306"/>
                  </a:lnTo>
                  <a:lnTo>
                    <a:pt x="5753" y="6948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A2AE03C-FE6C-48CE-B14E-6700F7ECBE83}"/>
                </a:ext>
              </a:extLst>
            </p:cNvPr>
            <p:cNvSpPr/>
            <p:nvPr/>
          </p:nvSpPr>
          <p:spPr>
            <a:xfrm>
              <a:off x="5906487" y="9514236"/>
              <a:ext cx="314870" cy="371440"/>
            </a:xfrm>
            <a:custGeom>
              <a:avLst/>
              <a:gdLst/>
              <a:ahLst/>
              <a:cxnLst/>
              <a:rect l="0" t="0" r="0" b="0"/>
              <a:pathLst>
                <a:path w="314870" h="371440">
                  <a:moveTo>
                    <a:pt x="0" y="111640"/>
                  </a:moveTo>
                  <a:lnTo>
                    <a:pt x="11454" y="160570"/>
                  </a:lnTo>
                  <a:lnTo>
                    <a:pt x="18212" y="208417"/>
                  </a:lnTo>
                  <a:lnTo>
                    <a:pt x="20495" y="271396"/>
                  </a:lnTo>
                  <a:lnTo>
                    <a:pt x="20891" y="320282"/>
                  </a:lnTo>
                  <a:lnTo>
                    <a:pt x="19854" y="371439"/>
                  </a:lnTo>
                  <a:lnTo>
                    <a:pt x="17916" y="370237"/>
                  </a:lnTo>
                  <a:lnTo>
                    <a:pt x="15454" y="364756"/>
                  </a:lnTo>
                  <a:lnTo>
                    <a:pt x="19511" y="306309"/>
                  </a:lnTo>
                  <a:lnTo>
                    <a:pt x="26341" y="251608"/>
                  </a:lnTo>
                  <a:lnTo>
                    <a:pt x="35621" y="201076"/>
                  </a:lnTo>
                  <a:lnTo>
                    <a:pt x="45780" y="147239"/>
                  </a:lnTo>
                  <a:lnTo>
                    <a:pt x="62032" y="92285"/>
                  </a:lnTo>
                  <a:lnTo>
                    <a:pt x="87010" y="53782"/>
                  </a:lnTo>
                  <a:lnTo>
                    <a:pt x="117808" y="26517"/>
                  </a:lnTo>
                  <a:lnTo>
                    <a:pt x="156049" y="5960"/>
                  </a:lnTo>
                  <a:lnTo>
                    <a:pt x="195845" y="0"/>
                  </a:lnTo>
                  <a:lnTo>
                    <a:pt x="219234" y="2751"/>
                  </a:lnTo>
                  <a:lnTo>
                    <a:pt x="252132" y="16466"/>
                  </a:lnTo>
                  <a:lnTo>
                    <a:pt x="284106" y="46526"/>
                  </a:lnTo>
                  <a:lnTo>
                    <a:pt x="304628" y="90657"/>
                  </a:lnTo>
                  <a:lnTo>
                    <a:pt x="312529" y="140779"/>
                  </a:lnTo>
                  <a:lnTo>
                    <a:pt x="314869" y="198263"/>
                  </a:lnTo>
                  <a:lnTo>
                    <a:pt x="304385" y="248570"/>
                  </a:lnTo>
                  <a:lnTo>
                    <a:pt x="287116" y="305151"/>
                  </a:lnTo>
                  <a:lnTo>
                    <a:pt x="268628" y="341284"/>
                  </a:lnTo>
                  <a:lnTo>
                    <a:pt x="263213" y="364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89AB102-19AE-4BCD-BF3D-83919338D236}"/>
                </a:ext>
              </a:extLst>
            </p:cNvPr>
            <p:cNvSpPr/>
            <p:nvPr/>
          </p:nvSpPr>
          <p:spPr>
            <a:xfrm>
              <a:off x="6338156" y="9299493"/>
              <a:ext cx="21058" cy="157928"/>
            </a:xfrm>
            <a:custGeom>
              <a:avLst/>
              <a:gdLst/>
              <a:ahLst/>
              <a:cxnLst/>
              <a:rect l="0" t="0" r="0" b="0"/>
              <a:pathLst>
                <a:path w="21058" h="157928">
                  <a:moveTo>
                    <a:pt x="0" y="0"/>
                  </a:moveTo>
                  <a:lnTo>
                    <a:pt x="8333" y="48930"/>
                  </a:lnTo>
                  <a:lnTo>
                    <a:pt x="15684" y="102472"/>
                  </a:lnTo>
                  <a:lnTo>
                    <a:pt x="21057" y="1579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BBE1005-35E5-40D9-BCA3-C7C4FDC0543B}"/>
                </a:ext>
              </a:extLst>
            </p:cNvPr>
            <p:cNvSpPr/>
            <p:nvPr/>
          </p:nvSpPr>
          <p:spPr>
            <a:xfrm>
              <a:off x="6359213" y="9646934"/>
              <a:ext cx="251524" cy="613903"/>
            </a:xfrm>
            <a:custGeom>
              <a:avLst/>
              <a:gdLst/>
              <a:ahLst/>
              <a:cxnLst/>
              <a:rect l="0" t="0" r="0" b="0"/>
              <a:pathLst>
                <a:path w="251524" h="613903">
                  <a:moveTo>
                    <a:pt x="115813" y="0"/>
                  </a:moveTo>
                  <a:lnTo>
                    <a:pt x="101342" y="33621"/>
                  </a:lnTo>
                  <a:lnTo>
                    <a:pt x="96057" y="85323"/>
                  </a:lnTo>
                  <a:lnTo>
                    <a:pt x="95014" y="146185"/>
                  </a:lnTo>
                  <a:lnTo>
                    <a:pt x="106243" y="209024"/>
                  </a:lnTo>
                  <a:lnTo>
                    <a:pt x="109433" y="220068"/>
                  </a:lnTo>
                  <a:lnTo>
                    <a:pt x="116239" y="226260"/>
                  </a:lnTo>
                  <a:lnTo>
                    <a:pt x="125456" y="229218"/>
                  </a:lnTo>
                  <a:lnTo>
                    <a:pt x="136279" y="230020"/>
                  </a:lnTo>
                  <a:lnTo>
                    <a:pt x="154545" y="224674"/>
                  </a:lnTo>
                  <a:lnTo>
                    <a:pt x="190924" y="202177"/>
                  </a:lnTo>
                  <a:lnTo>
                    <a:pt x="204958" y="182663"/>
                  </a:lnTo>
                  <a:lnTo>
                    <a:pt x="229090" y="132007"/>
                  </a:lnTo>
                  <a:lnTo>
                    <a:pt x="246809" y="76941"/>
                  </a:lnTo>
                  <a:lnTo>
                    <a:pt x="251523" y="21003"/>
                  </a:lnTo>
                  <a:lnTo>
                    <a:pt x="250998" y="2316"/>
                  </a:lnTo>
                  <a:lnTo>
                    <a:pt x="249220" y="3882"/>
                  </a:lnTo>
                  <a:lnTo>
                    <a:pt x="245296" y="18102"/>
                  </a:lnTo>
                  <a:lnTo>
                    <a:pt x="242775" y="68479"/>
                  </a:lnTo>
                  <a:lnTo>
                    <a:pt x="242278" y="128820"/>
                  </a:lnTo>
                  <a:lnTo>
                    <a:pt x="242192" y="188427"/>
                  </a:lnTo>
                  <a:lnTo>
                    <a:pt x="242172" y="234263"/>
                  </a:lnTo>
                  <a:lnTo>
                    <a:pt x="242160" y="296747"/>
                  </a:lnTo>
                  <a:lnTo>
                    <a:pt x="242157" y="359784"/>
                  </a:lnTo>
                  <a:lnTo>
                    <a:pt x="230703" y="419991"/>
                  </a:lnTo>
                  <a:lnTo>
                    <a:pt x="212787" y="475971"/>
                  </a:lnTo>
                  <a:lnTo>
                    <a:pt x="192769" y="519794"/>
                  </a:lnTo>
                  <a:lnTo>
                    <a:pt x="134017" y="580608"/>
                  </a:lnTo>
                  <a:lnTo>
                    <a:pt x="103270" y="601880"/>
                  </a:lnTo>
                  <a:lnTo>
                    <a:pt x="78263" y="611822"/>
                  </a:lnTo>
                  <a:lnTo>
                    <a:pt x="54670" y="613902"/>
                  </a:lnTo>
                  <a:lnTo>
                    <a:pt x="43466" y="612819"/>
                  </a:lnTo>
                  <a:lnTo>
                    <a:pt x="33656" y="607418"/>
                  </a:lnTo>
                  <a:lnTo>
                    <a:pt x="0" y="5685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F7F2676-04B9-4215-B3F1-389556A4D17E}"/>
                </a:ext>
              </a:extLst>
            </p:cNvPr>
            <p:cNvSpPr/>
            <p:nvPr/>
          </p:nvSpPr>
          <p:spPr>
            <a:xfrm>
              <a:off x="6913001" y="9597304"/>
              <a:ext cx="383249" cy="307554"/>
            </a:xfrm>
            <a:custGeom>
              <a:avLst/>
              <a:gdLst/>
              <a:ahLst/>
              <a:cxnLst/>
              <a:rect l="0" t="0" r="0" b="0"/>
              <a:pathLst>
                <a:path w="383249" h="307554">
                  <a:moveTo>
                    <a:pt x="288491" y="39101"/>
                  </a:moveTo>
                  <a:lnTo>
                    <a:pt x="277314" y="22333"/>
                  </a:lnTo>
                  <a:lnTo>
                    <a:pt x="259346" y="10981"/>
                  </a:lnTo>
                  <a:lnTo>
                    <a:pt x="234595" y="3206"/>
                  </a:lnTo>
                  <a:lnTo>
                    <a:pt x="188945" y="0"/>
                  </a:lnTo>
                  <a:lnTo>
                    <a:pt x="145262" y="7108"/>
                  </a:lnTo>
                  <a:lnTo>
                    <a:pt x="103853" y="24682"/>
                  </a:lnTo>
                  <a:lnTo>
                    <a:pt x="70008" y="51595"/>
                  </a:lnTo>
                  <a:lnTo>
                    <a:pt x="29595" y="108120"/>
                  </a:lnTo>
                  <a:lnTo>
                    <a:pt x="5253" y="171065"/>
                  </a:lnTo>
                  <a:lnTo>
                    <a:pt x="0" y="200697"/>
                  </a:lnTo>
                  <a:lnTo>
                    <a:pt x="6161" y="251435"/>
                  </a:lnTo>
                  <a:lnTo>
                    <a:pt x="13272" y="276192"/>
                  </a:lnTo>
                  <a:lnTo>
                    <a:pt x="24232" y="294993"/>
                  </a:lnTo>
                  <a:lnTo>
                    <a:pt x="32770" y="300942"/>
                  </a:lnTo>
                  <a:lnTo>
                    <a:pt x="54735" y="307553"/>
                  </a:lnTo>
                  <a:lnTo>
                    <a:pt x="76975" y="304252"/>
                  </a:lnTo>
                  <a:lnTo>
                    <a:pt x="106108" y="289240"/>
                  </a:lnTo>
                  <a:lnTo>
                    <a:pt x="166697" y="233194"/>
                  </a:lnTo>
                  <a:lnTo>
                    <a:pt x="202042" y="181512"/>
                  </a:lnTo>
                  <a:lnTo>
                    <a:pt x="226311" y="120914"/>
                  </a:lnTo>
                  <a:lnTo>
                    <a:pt x="238612" y="83619"/>
                  </a:lnTo>
                  <a:lnTo>
                    <a:pt x="241200" y="80477"/>
                  </a:lnTo>
                  <a:lnTo>
                    <a:pt x="242926" y="83063"/>
                  </a:lnTo>
                  <a:lnTo>
                    <a:pt x="249194" y="146397"/>
                  </a:lnTo>
                  <a:lnTo>
                    <a:pt x="260972" y="195346"/>
                  </a:lnTo>
                  <a:lnTo>
                    <a:pt x="282287" y="228116"/>
                  </a:lnTo>
                  <a:lnTo>
                    <a:pt x="310830" y="248873"/>
                  </a:lnTo>
                  <a:lnTo>
                    <a:pt x="337415" y="252045"/>
                  </a:lnTo>
                  <a:lnTo>
                    <a:pt x="383248" y="2496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01F8F4C-4835-4042-B670-653CBDECC454}"/>
                </a:ext>
              </a:extLst>
            </p:cNvPr>
            <p:cNvSpPr/>
            <p:nvPr/>
          </p:nvSpPr>
          <p:spPr>
            <a:xfrm>
              <a:off x="7633162" y="9528277"/>
              <a:ext cx="406419" cy="744712"/>
            </a:xfrm>
            <a:custGeom>
              <a:avLst/>
              <a:gdLst/>
              <a:ahLst/>
              <a:cxnLst/>
              <a:rect l="0" t="0" r="0" b="0"/>
              <a:pathLst>
                <a:path w="406419" h="744712">
                  <a:moveTo>
                    <a:pt x="42113" y="129185"/>
                  </a:moveTo>
                  <a:lnTo>
                    <a:pt x="38993" y="186449"/>
                  </a:lnTo>
                  <a:lnTo>
                    <a:pt x="30660" y="238959"/>
                  </a:lnTo>
                  <a:lnTo>
                    <a:pt x="23902" y="295851"/>
                  </a:lnTo>
                  <a:lnTo>
                    <a:pt x="16028" y="356298"/>
                  </a:lnTo>
                  <a:lnTo>
                    <a:pt x="10444" y="410440"/>
                  </a:lnTo>
                  <a:lnTo>
                    <a:pt x="2409" y="466195"/>
                  </a:lnTo>
                  <a:lnTo>
                    <a:pt x="475" y="522268"/>
                  </a:lnTo>
                  <a:lnTo>
                    <a:pt x="94" y="578405"/>
                  </a:lnTo>
                  <a:lnTo>
                    <a:pt x="19" y="634554"/>
                  </a:lnTo>
                  <a:lnTo>
                    <a:pt x="3" y="696295"/>
                  </a:lnTo>
                  <a:lnTo>
                    <a:pt x="0" y="741884"/>
                  </a:lnTo>
                  <a:lnTo>
                    <a:pt x="1170" y="744711"/>
                  </a:lnTo>
                  <a:lnTo>
                    <a:pt x="5589" y="729135"/>
                  </a:lnTo>
                  <a:lnTo>
                    <a:pt x="9064" y="675315"/>
                  </a:lnTo>
                  <a:lnTo>
                    <a:pt x="15683" y="624273"/>
                  </a:lnTo>
                  <a:lnTo>
                    <a:pt x="19464" y="573925"/>
                  </a:lnTo>
                  <a:lnTo>
                    <a:pt x="27977" y="510577"/>
                  </a:lnTo>
                  <a:lnTo>
                    <a:pt x="31686" y="453150"/>
                  </a:lnTo>
                  <a:lnTo>
                    <a:pt x="39674" y="392851"/>
                  </a:lnTo>
                  <a:lnTo>
                    <a:pt x="49450" y="338591"/>
                  </a:lnTo>
                  <a:lnTo>
                    <a:pt x="60113" y="277740"/>
                  </a:lnTo>
                  <a:lnTo>
                    <a:pt x="71172" y="214951"/>
                  </a:lnTo>
                  <a:lnTo>
                    <a:pt x="87866" y="160973"/>
                  </a:lnTo>
                  <a:lnTo>
                    <a:pt x="111540" y="105034"/>
                  </a:lnTo>
                  <a:lnTo>
                    <a:pt x="143044" y="51364"/>
                  </a:lnTo>
                  <a:lnTo>
                    <a:pt x="163791" y="29867"/>
                  </a:lnTo>
                  <a:lnTo>
                    <a:pt x="209648" y="2592"/>
                  </a:lnTo>
                  <a:lnTo>
                    <a:pt x="237455" y="0"/>
                  </a:lnTo>
                  <a:lnTo>
                    <a:pt x="297378" y="7870"/>
                  </a:lnTo>
                  <a:lnTo>
                    <a:pt x="328966" y="22921"/>
                  </a:lnTo>
                  <a:lnTo>
                    <a:pt x="375126" y="62727"/>
                  </a:lnTo>
                  <a:lnTo>
                    <a:pt x="396457" y="100395"/>
                  </a:lnTo>
                  <a:lnTo>
                    <a:pt x="406418" y="154189"/>
                  </a:lnTo>
                  <a:lnTo>
                    <a:pt x="403778" y="208993"/>
                  </a:lnTo>
                  <a:lnTo>
                    <a:pt x="384409" y="256687"/>
                  </a:lnTo>
                  <a:lnTo>
                    <a:pt x="353658" y="297913"/>
                  </a:lnTo>
                  <a:lnTo>
                    <a:pt x="325106" y="320078"/>
                  </a:lnTo>
                  <a:lnTo>
                    <a:pt x="263099" y="346278"/>
                  </a:lnTo>
                  <a:lnTo>
                    <a:pt x="228083" y="355986"/>
                  </a:lnTo>
                  <a:lnTo>
                    <a:pt x="178323" y="360551"/>
                  </a:lnTo>
                  <a:lnTo>
                    <a:pt x="138624" y="366454"/>
                  </a:lnTo>
                  <a:lnTo>
                    <a:pt x="75547" y="356196"/>
                  </a:lnTo>
                  <a:lnTo>
                    <a:pt x="67912" y="350716"/>
                  </a:lnTo>
                  <a:lnTo>
                    <a:pt x="62823" y="343552"/>
                  </a:lnTo>
                  <a:lnTo>
                    <a:pt x="52642" y="3186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D7F7D32-FB8F-4BF8-A278-7661D6D4DB2A}"/>
                </a:ext>
              </a:extLst>
            </p:cNvPr>
            <p:cNvSpPr/>
            <p:nvPr/>
          </p:nvSpPr>
          <p:spPr>
            <a:xfrm>
              <a:off x="8120154" y="9532583"/>
              <a:ext cx="376345" cy="324922"/>
            </a:xfrm>
            <a:custGeom>
              <a:avLst/>
              <a:gdLst/>
              <a:ahLst/>
              <a:cxnLst/>
              <a:rect l="0" t="0" r="0" b="0"/>
              <a:pathLst>
                <a:path w="376345" h="324922">
                  <a:moveTo>
                    <a:pt x="239473" y="9066"/>
                  </a:moveTo>
                  <a:lnTo>
                    <a:pt x="180857" y="0"/>
                  </a:lnTo>
                  <a:lnTo>
                    <a:pt x="127852" y="14466"/>
                  </a:lnTo>
                  <a:lnTo>
                    <a:pt x="94486" y="27302"/>
                  </a:lnTo>
                  <a:lnTo>
                    <a:pt x="54249" y="58751"/>
                  </a:lnTo>
                  <a:lnTo>
                    <a:pt x="26717" y="94789"/>
                  </a:lnTo>
                  <a:lnTo>
                    <a:pt x="4973" y="151722"/>
                  </a:lnTo>
                  <a:lnTo>
                    <a:pt x="0" y="206047"/>
                  </a:lnTo>
                  <a:lnTo>
                    <a:pt x="7341" y="246675"/>
                  </a:lnTo>
                  <a:lnTo>
                    <a:pt x="23814" y="280290"/>
                  </a:lnTo>
                  <a:lnTo>
                    <a:pt x="36780" y="297675"/>
                  </a:lnTo>
                  <a:lnTo>
                    <a:pt x="56581" y="310081"/>
                  </a:lnTo>
                  <a:lnTo>
                    <a:pt x="68412" y="315028"/>
                  </a:lnTo>
                  <a:lnTo>
                    <a:pt x="94037" y="317405"/>
                  </a:lnTo>
                  <a:lnTo>
                    <a:pt x="148614" y="309397"/>
                  </a:lnTo>
                  <a:lnTo>
                    <a:pt x="170235" y="296964"/>
                  </a:lnTo>
                  <a:lnTo>
                    <a:pt x="187644" y="278569"/>
                  </a:lnTo>
                  <a:lnTo>
                    <a:pt x="214764" y="228634"/>
                  </a:lnTo>
                  <a:lnTo>
                    <a:pt x="231732" y="173710"/>
                  </a:lnTo>
                  <a:lnTo>
                    <a:pt x="232914" y="148921"/>
                  </a:lnTo>
                  <a:lnTo>
                    <a:pt x="223401" y="100707"/>
                  </a:lnTo>
                  <a:lnTo>
                    <a:pt x="251423" y="159056"/>
                  </a:lnTo>
                  <a:lnTo>
                    <a:pt x="278359" y="218716"/>
                  </a:lnTo>
                  <a:lnTo>
                    <a:pt x="324662" y="281299"/>
                  </a:lnTo>
                  <a:lnTo>
                    <a:pt x="376344" y="3249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FB1FE26-A1E1-436B-A404-4EB1B7C91B51}"/>
                </a:ext>
              </a:extLst>
            </p:cNvPr>
            <p:cNvSpPr/>
            <p:nvPr/>
          </p:nvSpPr>
          <p:spPr>
            <a:xfrm>
              <a:off x="8538611" y="9504475"/>
              <a:ext cx="182748" cy="341415"/>
            </a:xfrm>
            <a:custGeom>
              <a:avLst/>
              <a:gdLst/>
              <a:ahLst/>
              <a:cxnLst/>
              <a:rect l="0" t="0" r="0" b="0"/>
              <a:pathLst>
                <a:path w="182748" h="341415">
                  <a:moveTo>
                    <a:pt x="178986" y="5588"/>
                  </a:moveTo>
                  <a:lnTo>
                    <a:pt x="162218" y="0"/>
                  </a:lnTo>
                  <a:lnTo>
                    <a:pt x="110639" y="4441"/>
                  </a:lnTo>
                  <a:lnTo>
                    <a:pt x="76456" y="14477"/>
                  </a:lnTo>
                  <a:lnTo>
                    <a:pt x="58938" y="25526"/>
                  </a:lnTo>
                  <a:lnTo>
                    <a:pt x="35921" y="50491"/>
                  </a:lnTo>
                  <a:lnTo>
                    <a:pt x="32136" y="60089"/>
                  </a:lnTo>
                  <a:lnTo>
                    <a:pt x="31050" y="80114"/>
                  </a:lnTo>
                  <a:lnTo>
                    <a:pt x="42606" y="111117"/>
                  </a:lnTo>
                  <a:lnTo>
                    <a:pt x="90135" y="159411"/>
                  </a:lnTo>
                  <a:lnTo>
                    <a:pt x="147918" y="207657"/>
                  </a:lnTo>
                  <a:lnTo>
                    <a:pt x="167961" y="237816"/>
                  </a:lnTo>
                  <a:lnTo>
                    <a:pt x="181308" y="268978"/>
                  </a:lnTo>
                  <a:lnTo>
                    <a:pt x="182747" y="289936"/>
                  </a:lnTo>
                  <a:lnTo>
                    <a:pt x="181493" y="300439"/>
                  </a:lnTo>
                  <a:lnTo>
                    <a:pt x="177148" y="308610"/>
                  </a:lnTo>
                  <a:lnTo>
                    <a:pt x="162961" y="320809"/>
                  </a:lnTo>
                  <a:lnTo>
                    <a:pt x="135243" y="334254"/>
                  </a:lnTo>
                  <a:lnTo>
                    <a:pt x="72562" y="341414"/>
                  </a:lnTo>
                  <a:lnTo>
                    <a:pt x="34369" y="339058"/>
                  </a:lnTo>
                  <a:lnTo>
                    <a:pt x="22912" y="336696"/>
                  </a:lnTo>
                  <a:lnTo>
                    <a:pt x="15275" y="330442"/>
                  </a:lnTo>
                  <a:lnTo>
                    <a:pt x="0" y="2898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60C882-19D9-4FCC-BC07-B622F6561C58}"/>
                </a:ext>
              </a:extLst>
            </p:cNvPr>
            <p:cNvSpPr/>
            <p:nvPr/>
          </p:nvSpPr>
          <p:spPr>
            <a:xfrm>
              <a:off x="9058584" y="9545443"/>
              <a:ext cx="248609" cy="314065"/>
            </a:xfrm>
            <a:custGeom>
              <a:avLst/>
              <a:gdLst/>
              <a:ahLst/>
              <a:cxnLst/>
              <a:rect l="0" t="0" r="0" b="0"/>
              <a:pathLst>
                <a:path w="248609" h="314065">
                  <a:moveTo>
                    <a:pt x="248608" y="38319"/>
                  </a:moveTo>
                  <a:lnTo>
                    <a:pt x="213710" y="9011"/>
                  </a:lnTo>
                  <a:lnTo>
                    <a:pt x="173278" y="0"/>
                  </a:lnTo>
                  <a:lnTo>
                    <a:pt x="129842" y="8508"/>
                  </a:lnTo>
                  <a:lnTo>
                    <a:pt x="92926" y="25846"/>
                  </a:lnTo>
                  <a:lnTo>
                    <a:pt x="59761" y="56979"/>
                  </a:lnTo>
                  <a:lnTo>
                    <a:pt x="25519" y="110592"/>
                  </a:lnTo>
                  <a:lnTo>
                    <a:pt x="5732" y="158129"/>
                  </a:lnTo>
                  <a:lnTo>
                    <a:pt x="0" y="202371"/>
                  </a:lnTo>
                  <a:lnTo>
                    <a:pt x="6360" y="243944"/>
                  </a:lnTo>
                  <a:lnTo>
                    <a:pt x="22543" y="277840"/>
                  </a:lnTo>
                  <a:lnTo>
                    <a:pt x="35441" y="295291"/>
                  </a:lnTo>
                  <a:lnTo>
                    <a:pt x="55211" y="307727"/>
                  </a:lnTo>
                  <a:lnTo>
                    <a:pt x="67034" y="312681"/>
                  </a:lnTo>
                  <a:lnTo>
                    <a:pt x="111621" y="314064"/>
                  </a:lnTo>
                  <a:lnTo>
                    <a:pt x="150698" y="307065"/>
                  </a:lnTo>
                  <a:lnTo>
                    <a:pt x="170388" y="294632"/>
                  </a:lnTo>
                  <a:lnTo>
                    <a:pt x="208239" y="255216"/>
                  </a:lnTo>
                  <a:lnTo>
                    <a:pt x="227551" y="2173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7B6E03B-F6A3-49B1-B5C8-C2B1C77DE0CE}"/>
                </a:ext>
              </a:extLst>
            </p:cNvPr>
            <p:cNvSpPr/>
            <p:nvPr/>
          </p:nvSpPr>
          <p:spPr>
            <a:xfrm>
              <a:off x="9249860" y="9236321"/>
              <a:ext cx="57333" cy="631712"/>
            </a:xfrm>
            <a:custGeom>
              <a:avLst/>
              <a:gdLst/>
              <a:ahLst/>
              <a:cxnLst/>
              <a:rect l="0" t="0" r="0" b="0"/>
              <a:pathLst>
                <a:path w="57333" h="631712">
                  <a:moveTo>
                    <a:pt x="57332" y="0"/>
                  </a:moveTo>
                  <a:lnTo>
                    <a:pt x="57332" y="54145"/>
                  </a:lnTo>
                  <a:lnTo>
                    <a:pt x="57332" y="114680"/>
                  </a:lnTo>
                  <a:lnTo>
                    <a:pt x="57332" y="176830"/>
                  </a:lnTo>
                  <a:lnTo>
                    <a:pt x="51743" y="230340"/>
                  </a:lnTo>
                  <a:lnTo>
                    <a:pt x="47779" y="291511"/>
                  </a:lnTo>
                  <a:lnTo>
                    <a:pt x="45923" y="340358"/>
                  </a:lnTo>
                  <a:lnTo>
                    <a:pt x="35408" y="399378"/>
                  </a:lnTo>
                  <a:lnTo>
                    <a:pt x="25489" y="448227"/>
                  </a:lnTo>
                  <a:lnTo>
                    <a:pt x="15141" y="504036"/>
                  </a:lnTo>
                  <a:lnTo>
                    <a:pt x="4667" y="554497"/>
                  </a:lnTo>
                  <a:lnTo>
                    <a:pt x="0" y="583356"/>
                  </a:lnTo>
                  <a:lnTo>
                    <a:pt x="4690" y="6317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64C557-F75B-42C3-A5CE-48F5EFA8EE08}"/>
                </a:ext>
              </a:extLst>
            </p:cNvPr>
            <p:cNvSpPr/>
            <p:nvPr/>
          </p:nvSpPr>
          <p:spPr>
            <a:xfrm>
              <a:off x="9370363" y="9547259"/>
              <a:ext cx="284270" cy="299717"/>
            </a:xfrm>
            <a:custGeom>
              <a:avLst/>
              <a:gdLst/>
              <a:ahLst/>
              <a:cxnLst/>
              <a:rect l="0" t="0" r="0" b="0"/>
              <a:pathLst>
                <a:path w="284270" h="299717">
                  <a:moveTo>
                    <a:pt x="0" y="141788"/>
                  </a:moveTo>
                  <a:lnTo>
                    <a:pt x="53876" y="122660"/>
                  </a:lnTo>
                  <a:lnTo>
                    <a:pt x="111036" y="97573"/>
                  </a:lnTo>
                  <a:lnTo>
                    <a:pt x="167827" y="67350"/>
                  </a:lnTo>
                  <a:lnTo>
                    <a:pt x="210446" y="39867"/>
                  </a:lnTo>
                  <a:lnTo>
                    <a:pt x="216336" y="31727"/>
                  </a:lnTo>
                  <a:lnTo>
                    <a:pt x="219094" y="22790"/>
                  </a:lnTo>
                  <a:lnTo>
                    <a:pt x="219762" y="13324"/>
                  </a:lnTo>
                  <a:lnTo>
                    <a:pt x="215529" y="7012"/>
                  </a:lnTo>
                  <a:lnTo>
                    <a:pt x="208026" y="2805"/>
                  </a:lnTo>
                  <a:lnTo>
                    <a:pt x="198346" y="0"/>
                  </a:lnTo>
                  <a:lnTo>
                    <a:pt x="178230" y="3122"/>
                  </a:lnTo>
                  <a:lnTo>
                    <a:pt x="136722" y="24190"/>
                  </a:lnTo>
                  <a:lnTo>
                    <a:pt x="88340" y="73796"/>
                  </a:lnTo>
                  <a:lnTo>
                    <a:pt x="66859" y="106955"/>
                  </a:lnTo>
                  <a:lnTo>
                    <a:pt x="56854" y="146414"/>
                  </a:lnTo>
                  <a:lnTo>
                    <a:pt x="59479" y="182153"/>
                  </a:lnTo>
                  <a:lnTo>
                    <a:pt x="73256" y="214970"/>
                  </a:lnTo>
                  <a:lnTo>
                    <a:pt x="103334" y="246920"/>
                  </a:lnTo>
                  <a:lnTo>
                    <a:pt x="161484" y="279581"/>
                  </a:lnTo>
                  <a:lnTo>
                    <a:pt x="199145" y="293231"/>
                  </a:lnTo>
                  <a:lnTo>
                    <a:pt x="250082" y="298435"/>
                  </a:lnTo>
                  <a:lnTo>
                    <a:pt x="284269" y="2997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2569D3F-5FD5-48D3-BC35-21E577BA48B8}"/>
              </a:ext>
            </a:extLst>
          </p:cNvPr>
          <p:cNvGrpSpPr/>
          <p:nvPr/>
        </p:nvGrpSpPr>
        <p:grpSpPr>
          <a:xfrm>
            <a:off x="1418089" y="9994374"/>
            <a:ext cx="7710063" cy="1705335"/>
            <a:chOff x="1418089" y="9994374"/>
            <a:chExt cx="7710063" cy="1705335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0ED976E-5F69-4460-BD89-A5366078DE7C}"/>
                </a:ext>
              </a:extLst>
            </p:cNvPr>
            <p:cNvSpPr/>
            <p:nvPr/>
          </p:nvSpPr>
          <p:spPr>
            <a:xfrm>
              <a:off x="1418089" y="10203175"/>
              <a:ext cx="361228" cy="548666"/>
            </a:xfrm>
            <a:custGeom>
              <a:avLst/>
              <a:gdLst/>
              <a:ahLst/>
              <a:cxnLst/>
              <a:rect l="0" t="0" r="0" b="0"/>
              <a:pathLst>
                <a:path w="361228" h="548666">
                  <a:moveTo>
                    <a:pt x="34844" y="54411"/>
                  </a:moveTo>
                  <a:lnTo>
                    <a:pt x="19203" y="72392"/>
                  </a:lnTo>
                  <a:lnTo>
                    <a:pt x="0" y="124153"/>
                  </a:lnTo>
                  <a:lnTo>
                    <a:pt x="1401" y="185083"/>
                  </a:lnTo>
                  <a:lnTo>
                    <a:pt x="5048" y="229088"/>
                  </a:lnTo>
                  <a:lnTo>
                    <a:pt x="26055" y="289001"/>
                  </a:lnTo>
                  <a:lnTo>
                    <a:pt x="58324" y="351224"/>
                  </a:lnTo>
                  <a:lnTo>
                    <a:pt x="100529" y="406046"/>
                  </a:lnTo>
                  <a:lnTo>
                    <a:pt x="153073" y="466661"/>
                  </a:lnTo>
                  <a:lnTo>
                    <a:pt x="205707" y="522097"/>
                  </a:lnTo>
                  <a:lnTo>
                    <a:pt x="240300" y="546616"/>
                  </a:lnTo>
                  <a:lnTo>
                    <a:pt x="247854" y="548665"/>
                  </a:lnTo>
                  <a:lnTo>
                    <a:pt x="255229" y="547690"/>
                  </a:lnTo>
                  <a:lnTo>
                    <a:pt x="262486" y="544701"/>
                  </a:lnTo>
                  <a:lnTo>
                    <a:pt x="273669" y="532021"/>
                  </a:lnTo>
                  <a:lnTo>
                    <a:pt x="278288" y="523726"/>
                  </a:lnTo>
                  <a:lnTo>
                    <a:pt x="285703" y="469556"/>
                  </a:lnTo>
                  <a:lnTo>
                    <a:pt x="287167" y="409464"/>
                  </a:lnTo>
                  <a:lnTo>
                    <a:pt x="287421" y="355755"/>
                  </a:lnTo>
                  <a:lnTo>
                    <a:pt x="290616" y="295387"/>
                  </a:lnTo>
                  <a:lnTo>
                    <a:pt x="295851" y="236166"/>
                  </a:lnTo>
                  <a:lnTo>
                    <a:pt x="303210" y="174931"/>
                  </a:lnTo>
                  <a:lnTo>
                    <a:pt x="312581" y="123266"/>
                  </a:lnTo>
                  <a:lnTo>
                    <a:pt x="320163" y="60907"/>
                  </a:lnTo>
                  <a:lnTo>
                    <a:pt x="342662" y="2625"/>
                  </a:lnTo>
                  <a:lnTo>
                    <a:pt x="346511" y="0"/>
                  </a:lnTo>
                  <a:lnTo>
                    <a:pt x="350247" y="2929"/>
                  </a:lnTo>
                  <a:lnTo>
                    <a:pt x="361227" y="228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A6F825E-802C-4A6E-84C4-4945AA3CD263}"/>
                </a:ext>
              </a:extLst>
            </p:cNvPr>
            <p:cNvSpPr/>
            <p:nvPr/>
          </p:nvSpPr>
          <p:spPr>
            <a:xfrm>
              <a:off x="1844766" y="10264201"/>
              <a:ext cx="366220" cy="406641"/>
            </a:xfrm>
            <a:custGeom>
              <a:avLst/>
              <a:gdLst/>
              <a:ahLst/>
              <a:cxnLst/>
              <a:rect l="0" t="0" r="0" b="0"/>
              <a:pathLst>
                <a:path w="366220" h="406641">
                  <a:moveTo>
                    <a:pt x="260934" y="24971"/>
                  </a:moveTo>
                  <a:lnTo>
                    <a:pt x="216971" y="1252"/>
                  </a:lnTo>
                  <a:lnTo>
                    <a:pt x="196941" y="0"/>
                  </a:lnTo>
                  <a:lnTo>
                    <a:pt x="137776" y="11804"/>
                  </a:lnTo>
                  <a:lnTo>
                    <a:pt x="93107" y="28262"/>
                  </a:lnTo>
                  <a:lnTo>
                    <a:pt x="72870" y="41642"/>
                  </a:lnTo>
                  <a:lnTo>
                    <a:pt x="33469" y="88952"/>
                  </a:lnTo>
                  <a:lnTo>
                    <a:pt x="9260" y="144010"/>
                  </a:lnTo>
                  <a:lnTo>
                    <a:pt x="0" y="203163"/>
                  </a:lnTo>
                  <a:lnTo>
                    <a:pt x="3986" y="253894"/>
                  </a:lnTo>
                  <a:lnTo>
                    <a:pt x="16983" y="313862"/>
                  </a:lnTo>
                  <a:lnTo>
                    <a:pt x="47542" y="371634"/>
                  </a:lnTo>
                  <a:lnTo>
                    <a:pt x="64317" y="386884"/>
                  </a:lnTo>
                  <a:lnTo>
                    <a:pt x="103683" y="406206"/>
                  </a:lnTo>
                  <a:lnTo>
                    <a:pt x="113986" y="406640"/>
                  </a:lnTo>
                  <a:lnTo>
                    <a:pt x="134792" y="400881"/>
                  </a:lnTo>
                  <a:lnTo>
                    <a:pt x="152618" y="387404"/>
                  </a:lnTo>
                  <a:lnTo>
                    <a:pt x="183126" y="344567"/>
                  </a:lnTo>
                  <a:lnTo>
                    <a:pt x="210513" y="283810"/>
                  </a:lnTo>
                  <a:lnTo>
                    <a:pt x="228400" y="228655"/>
                  </a:lnTo>
                  <a:lnTo>
                    <a:pt x="246771" y="169340"/>
                  </a:lnTo>
                  <a:lnTo>
                    <a:pt x="257387" y="118051"/>
                  </a:lnTo>
                  <a:lnTo>
                    <a:pt x="271455" y="60731"/>
                  </a:lnTo>
                  <a:lnTo>
                    <a:pt x="274967" y="48811"/>
                  </a:lnTo>
                  <a:lnTo>
                    <a:pt x="277308" y="45543"/>
                  </a:lnTo>
                  <a:lnTo>
                    <a:pt x="278869" y="48045"/>
                  </a:lnTo>
                  <a:lnTo>
                    <a:pt x="281579" y="99369"/>
                  </a:lnTo>
                  <a:lnTo>
                    <a:pt x="281869" y="147751"/>
                  </a:lnTo>
                  <a:lnTo>
                    <a:pt x="281955" y="204849"/>
                  </a:lnTo>
                  <a:lnTo>
                    <a:pt x="281980" y="259333"/>
                  </a:lnTo>
                  <a:lnTo>
                    <a:pt x="281988" y="312520"/>
                  </a:lnTo>
                  <a:lnTo>
                    <a:pt x="283160" y="364154"/>
                  </a:lnTo>
                  <a:lnTo>
                    <a:pt x="287579" y="394868"/>
                  </a:lnTo>
                  <a:lnTo>
                    <a:pt x="293905" y="402590"/>
                  </a:lnTo>
                  <a:lnTo>
                    <a:pt x="302802" y="405399"/>
                  </a:lnTo>
                  <a:lnTo>
                    <a:pt x="313412" y="404931"/>
                  </a:lnTo>
                  <a:lnTo>
                    <a:pt x="331441" y="398172"/>
                  </a:lnTo>
                  <a:lnTo>
                    <a:pt x="339524" y="393094"/>
                  </a:lnTo>
                  <a:lnTo>
                    <a:pt x="351625" y="378095"/>
                  </a:lnTo>
                  <a:lnTo>
                    <a:pt x="366219" y="3513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9DE0B54-80E6-4D25-A048-9660A9096F6E}"/>
                </a:ext>
              </a:extLst>
            </p:cNvPr>
            <p:cNvSpPr/>
            <p:nvPr/>
          </p:nvSpPr>
          <p:spPr>
            <a:xfrm>
              <a:off x="2379732" y="9994374"/>
              <a:ext cx="20766" cy="631710"/>
            </a:xfrm>
            <a:custGeom>
              <a:avLst/>
              <a:gdLst/>
              <a:ahLst/>
              <a:cxnLst/>
              <a:rect l="0" t="0" r="0" b="0"/>
              <a:pathLst>
                <a:path w="20766" h="631710">
                  <a:moveTo>
                    <a:pt x="20765" y="0"/>
                  </a:moveTo>
                  <a:lnTo>
                    <a:pt x="20765" y="57264"/>
                  </a:lnTo>
                  <a:lnTo>
                    <a:pt x="20765" y="118156"/>
                  </a:lnTo>
                  <a:lnTo>
                    <a:pt x="13530" y="170349"/>
                  </a:lnTo>
                  <a:lnTo>
                    <a:pt x="11213" y="222439"/>
                  </a:lnTo>
                  <a:lnTo>
                    <a:pt x="10526" y="272057"/>
                  </a:lnTo>
                  <a:lnTo>
                    <a:pt x="9153" y="332383"/>
                  </a:lnTo>
                  <a:lnTo>
                    <a:pt x="3027" y="379242"/>
                  </a:lnTo>
                  <a:lnTo>
                    <a:pt x="692" y="440572"/>
                  </a:lnTo>
                  <a:lnTo>
                    <a:pt x="0" y="497996"/>
                  </a:lnTo>
                  <a:lnTo>
                    <a:pt x="965" y="555437"/>
                  </a:lnTo>
                  <a:lnTo>
                    <a:pt x="11178" y="604945"/>
                  </a:lnTo>
                  <a:lnTo>
                    <a:pt x="20765" y="6317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455398C-5EBC-4C67-B263-71A99CEDE2DB}"/>
                </a:ext>
              </a:extLst>
            </p:cNvPr>
            <p:cNvSpPr/>
            <p:nvPr/>
          </p:nvSpPr>
          <p:spPr>
            <a:xfrm>
              <a:off x="2505783" y="10271585"/>
              <a:ext cx="273501" cy="307466"/>
            </a:xfrm>
            <a:custGeom>
              <a:avLst/>
              <a:gdLst/>
              <a:ahLst/>
              <a:cxnLst/>
              <a:rect l="0" t="0" r="0" b="0"/>
              <a:pathLst>
                <a:path w="273501" h="307466">
                  <a:moveTo>
                    <a:pt x="0" y="238685"/>
                  </a:moveTo>
                  <a:lnTo>
                    <a:pt x="61110" y="202768"/>
                  </a:lnTo>
                  <a:lnTo>
                    <a:pt x="120095" y="161404"/>
                  </a:lnTo>
                  <a:lnTo>
                    <a:pt x="181574" y="118186"/>
                  </a:lnTo>
                  <a:lnTo>
                    <a:pt x="237557" y="69612"/>
                  </a:lnTo>
                  <a:lnTo>
                    <a:pt x="266789" y="44050"/>
                  </a:lnTo>
                  <a:lnTo>
                    <a:pt x="271446" y="34058"/>
                  </a:lnTo>
                  <a:lnTo>
                    <a:pt x="273500" y="10480"/>
                  </a:lnTo>
                  <a:lnTo>
                    <a:pt x="267731" y="3490"/>
                  </a:lnTo>
                  <a:lnTo>
                    <a:pt x="258036" y="0"/>
                  </a:lnTo>
                  <a:lnTo>
                    <a:pt x="232835" y="411"/>
                  </a:lnTo>
                  <a:lnTo>
                    <a:pt x="192340" y="14968"/>
                  </a:lnTo>
                  <a:lnTo>
                    <a:pt x="133921" y="55152"/>
                  </a:lnTo>
                  <a:lnTo>
                    <a:pt x="102579" y="93637"/>
                  </a:lnTo>
                  <a:lnTo>
                    <a:pt x="83296" y="131626"/>
                  </a:lnTo>
                  <a:lnTo>
                    <a:pt x="69374" y="194720"/>
                  </a:lnTo>
                  <a:lnTo>
                    <a:pt x="70598" y="233197"/>
                  </a:lnTo>
                  <a:lnTo>
                    <a:pt x="83958" y="268645"/>
                  </a:lnTo>
                  <a:lnTo>
                    <a:pt x="108324" y="295785"/>
                  </a:lnTo>
                  <a:lnTo>
                    <a:pt x="130812" y="305007"/>
                  </a:lnTo>
                  <a:lnTo>
                    <a:pt x="143360" y="307465"/>
                  </a:lnTo>
                  <a:lnTo>
                    <a:pt x="169780" y="303959"/>
                  </a:lnTo>
                  <a:lnTo>
                    <a:pt x="210962" y="285712"/>
                  </a:lnTo>
                  <a:lnTo>
                    <a:pt x="252684" y="2597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C360204-6331-4463-B383-6A2E32C29A63}"/>
                </a:ext>
              </a:extLst>
            </p:cNvPr>
            <p:cNvSpPr/>
            <p:nvPr/>
          </p:nvSpPr>
          <p:spPr>
            <a:xfrm>
              <a:off x="2863751" y="10342556"/>
              <a:ext cx="315856" cy="241492"/>
            </a:xfrm>
            <a:custGeom>
              <a:avLst/>
              <a:gdLst/>
              <a:ahLst/>
              <a:cxnLst/>
              <a:rect l="0" t="0" r="0" b="0"/>
              <a:pathLst>
                <a:path w="315856" h="241492">
                  <a:moveTo>
                    <a:pt x="0" y="30843"/>
                  </a:moveTo>
                  <a:lnTo>
                    <a:pt x="5590" y="89461"/>
                  </a:lnTo>
                  <a:lnTo>
                    <a:pt x="10723" y="149700"/>
                  </a:lnTo>
                  <a:lnTo>
                    <a:pt x="25055" y="208843"/>
                  </a:lnTo>
                  <a:lnTo>
                    <a:pt x="40829" y="235532"/>
                  </a:lnTo>
                  <a:lnTo>
                    <a:pt x="50616" y="239833"/>
                  </a:lnTo>
                  <a:lnTo>
                    <a:pt x="77089" y="241491"/>
                  </a:lnTo>
                  <a:lnTo>
                    <a:pt x="88827" y="237956"/>
                  </a:lnTo>
                  <a:lnTo>
                    <a:pt x="108109" y="224669"/>
                  </a:lnTo>
                  <a:lnTo>
                    <a:pt x="154050" y="163693"/>
                  </a:lnTo>
                  <a:lnTo>
                    <a:pt x="189465" y="103089"/>
                  </a:lnTo>
                  <a:lnTo>
                    <a:pt x="211991" y="48104"/>
                  </a:lnTo>
                  <a:lnTo>
                    <a:pt x="225365" y="372"/>
                  </a:lnTo>
                  <a:lnTo>
                    <a:pt x="225113" y="0"/>
                  </a:lnTo>
                  <a:lnTo>
                    <a:pt x="223775" y="3262"/>
                  </a:lnTo>
                  <a:lnTo>
                    <a:pt x="222797" y="49355"/>
                  </a:lnTo>
                  <a:lnTo>
                    <a:pt x="232656" y="101614"/>
                  </a:lnTo>
                  <a:lnTo>
                    <a:pt x="249311" y="156800"/>
                  </a:lnTo>
                  <a:lnTo>
                    <a:pt x="272329" y="209778"/>
                  </a:lnTo>
                  <a:lnTo>
                    <a:pt x="279819" y="216814"/>
                  </a:lnTo>
                  <a:lnTo>
                    <a:pt x="315855" y="2308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9BBFDA9-9420-4E54-98AA-9E3BBC6DB991}"/>
                </a:ext>
              </a:extLst>
            </p:cNvPr>
            <p:cNvSpPr/>
            <p:nvPr/>
          </p:nvSpPr>
          <p:spPr>
            <a:xfrm>
              <a:off x="3247919" y="10268114"/>
              <a:ext cx="258072" cy="286752"/>
            </a:xfrm>
            <a:custGeom>
              <a:avLst/>
              <a:gdLst/>
              <a:ahLst/>
              <a:cxnLst/>
              <a:rect l="0" t="0" r="0" b="0"/>
              <a:pathLst>
                <a:path w="258072" h="286752">
                  <a:moveTo>
                    <a:pt x="15916" y="126343"/>
                  </a:moveTo>
                  <a:lnTo>
                    <a:pt x="24249" y="163821"/>
                  </a:lnTo>
                  <a:lnTo>
                    <a:pt x="34560" y="221660"/>
                  </a:lnTo>
                  <a:lnTo>
                    <a:pt x="41977" y="259740"/>
                  </a:lnTo>
                  <a:lnTo>
                    <a:pt x="39976" y="282727"/>
                  </a:lnTo>
                  <a:lnTo>
                    <a:pt x="37805" y="286751"/>
                  </a:lnTo>
                  <a:lnTo>
                    <a:pt x="35188" y="285924"/>
                  </a:lnTo>
                  <a:lnTo>
                    <a:pt x="16993" y="253792"/>
                  </a:lnTo>
                  <a:lnTo>
                    <a:pt x="6509" y="202383"/>
                  </a:lnTo>
                  <a:lnTo>
                    <a:pt x="0" y="162261"/>
                  </a:lnTo>
                  <a:lnTo>
                    <a:pt x="10036" y="105857"/>
                  </a:lnTo>
                  <a:lnTo>
                    <a:pt x="30941" y="73869"/>
                  </a:lnTo>
                  <a:lnTo>
                    <a:pt x="59362" y="47754"/>
                  </a:lnTo>
                  <a:lnTo>
                    <a:pt x="101577" y="26374"/>
                  </a:lnTo>
                  <a:lnTo>
                    <a:pt x="153762" y="10886"/>
                  </a:lnTo>
                  <a:lnTo>
                    <a:pt x="214720" y="2151"/>
                  </a:lnTo>
                  <a:lnTo>
                    <a:pt x="25807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CE5120A-6B10-4BBD-8C7C-913DEB86282F}"/>
                </a:ext>
              </a:extLst>
            </p:cNvPr>
            <p:cNvSpPr/>
            <p:nvPr/>
          </p:nvSpPr>
          <p:spPr>
            <a:xfrm>
              <a:off x="3494738" y="10295787"/>
              <a:ext cx="211294" cy="351355"/>
            </a:xfrm>
            <a:custGeom>
              <a:avLst/>
              <a:gdLst/>
              <a:ahLst/>
              <a:cxnLst/>
              <a:rect l="0" t="0" r="0" b="0"/>
              <a:pathLst>
                <a:path w="211294" h="351355">
                  <a:moveTo>
                    <a:pt x="211293" y="24971"/>
                  </a:moveTo>
                  <a:lnTo>
                    <a:pt x="193312" y="9330"/>
                  </a:lnTo>
                  <a:lnTo>
                    <a:pt x="176396" y="1250"/>
                  </a:lnTo>
                  <a:lnTo>
                    <a:pt x="154059" y="0"/>
                  </a:lnTo>
                  <a:lnTo>
                    <a:pt x="96261" y="11802"/>
                  </a:lnTo>
                  <a:lnTo>
                    <a:pt x="65295" y="22889"/>
                  </a:lnTo>
                  <a:lnTo>
                    <a:pt x="4424" y="74296"/>
                  </a:lnTo>
                  <a:lnTo>
                    <a:pt x="851" y="83590"/>
                  </a:lnTo>
                  <a:lnTo>
                    <a:pt x="0" y="106396"/>
                  </a:lnTo>
                  <a:lnTo>
                    <a:pt x="3751" y="116688"/>
                  </a:lnTo>
                  <a:lnTo>
                    <a:pt x="17277" y="134364"/>
                  </a:lnTo>
                  <a:lnTo>
                    <a:pt x="38106" y="143780"/>
                  </a:lnTo>
                  <a:lnTo>
                    <a:pt x="89606" y="155413"/>
                  </a:lnTo>
                  <a:lnTo>
                    <a:pt x="143669" y="176211"/>
                  </a:lnTo>
                  <a:lnTo>
                    <a:pt x="186237" y="195918"/>
                  </a:lnTo>
                  <a:lnTo>
                    <a:pt x="194589" y="202106"/>
                  </a:lnTo>
                  <a:lnTo>
                    <a:pt x="198987" y="210911"/>
                  </a:lnTo>
                  <a:lnTo>
                    <a:pt x="200755" y="233173"/>
                  </a:lnTo>
                  <a:lnTo>
                    <a:pt x="194521" y="252426"/>
                  </a:lnTo>
                  <a:lnTo>
                    <a:pt x="189584" y="260835"/>
                  </a:lnTo>
                  <a:lnTo>
                    <a:pt x="160277" y="283849"/>
                  </a:lnTo>
                  <a:lnTo>
                    <a:pt x="103103" y="314446"/>
                  </a:lnTo>
                  <a:lnTo>
                    <a:pt x="54871" y="341203"/>
                  </a:lnTo>
                  <a:lnTo>
                    <a:pt x="11252" y="3513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5B8BFC7-F3B4-421E-A45D-612F4CBB670F}"/>
                </a:ext>
              </a:extLst>
            </p:cNvPr>
            <p:cNvSpPr/>
            <p:nvPr/>
          </p:nvSpPr>
          <p:spPr>
            <a:xfrm>
              <a:off x="4200871" y="10292427"/>
              <a:ext cx="284270" cy="330776"/>
            </a:xfrm>
            <a:custGeom>
              <a:avLst/>
              <a:gdLst/>
              <a:ahLst/>
              <a:cxnLst/>
              <a:rect l="0" t="0" r="0" b="0"/>
              <a:pathLst>
                <a:path w="284270" h="330776">
                  <a:moveTo>
                    <a:pt x="0" y="165201"/>
                  </a:moveTo>
                  <a:lnTo>
                    <a:pt x="16767" y="170789"/>
                  </a:lnTo>
                  <a:lnTo>
                    <a:pt x="37477" y="167296"/>
                  </a:lnTo>
                  <a:lnTo>
                    <a:pt x="96485" y="146758"/>
                  </a:lnTo>
                  <a:lnTo>
                    <a:pt x="153416" y="125336"/>
                  </a:lnTo>
                  <a:lnTo>
                    <a:pt x="204739" y="103903"/>
                  </a:lnTo>
                  <a:lnTo>
                    <a:pt x="257598" y="75970"/>
                  </a:lnTo>
                  <a:lnTo>
                    <a:pt x="276705" y="57692"/>
                  </a:lnTo>
                  <a:lnTo>
                    <a:pt x="281566" y="47905"/>
                  </a:lnTo>
                  <a:lnTo>
                    <a:pt x="283848" y="27672"/>
                  </a:lnTo>
                  <a:lnTo>
                    <a:pt x="279309" y="19702"/>
                  </a:lnTo>
                  <a:lnTo>
                    <a:pt x="261787" y="7729"/>
                  </a:lnTo>
                  <a:lnTo>
                    <a:pt x="220026" y="0"/>
                  </a:lnTo>
                  <a:lnTo>
                    <a:pt x="163088" y="13029"/>
                  </a:lnTo>
                  <a:lnTo>
                    <a:pt x="127871" y="26786"/>
                  </a:lnTo>
                  <a:lnTo>
                    <a:pt x="73901" y="66038"/>
                  </a:lnTo>
                  <a:lnTo>
                    <a:pt x="58971" y="86812"/>
                  </a:lnTo>
                  <a:lnTo>
                    <a:pt x="49606" y="112814"/>
                  </a:lnTo>
                  <a:lnTo>
                    <a:pt x="45504" y="157997"/>
                  </a:lnTo>
                  <a:lnTo>
                    <a:pt x="57060" y="216894"/>
                  </a:lnTo>
                  <a:lnTo>
                    <a:pt x="85272" y="270361"/>
                  </a:lnTo>
                  <a:lnTo>
                    <a:pt x="101070" y="290317"/>
                  </a:lnTo>
                  <a:lnTo>
                    <a:pt x="146219" y="319073"/>
                  </a:lnTo>
                  <a:lnTo>
                    <a:pt x="170271" y="327175"/>
                  </a:lnTo>
                  <a:lnTo>
                    <a:pt x="200458" y="330775"/>
                  </a:lnTo>
                  <a:lnTo>
                    <a:pt x="227133" y="326136"/>
                  </a:lnTo>
                  <a:lnTo>
                    <a:pt x="284269" y="3020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2EB1997-A4A8-46FD-9DE0-41120F755F30}"/>
                </a:ext>
              </a:extLst>
            </p:cNvPr>
            <p:cNvSpPr/>
            <p:nvPr/>
          </p:nvSpPr>
          <p:spPr>
            <a:xfrm>
              <a:off x="4586904" y="10335561"/>
              <a:ext cx="269423" cy="326588"/>
            </a:xfrm>
            <a:custGeom>
              <a:avLst/>
              <a:gdLst/>
              <a:ahLst/>
              <a:cxnLst/>
              <a:rect l="0" t="0" r="0" b="0"/>
              <a:pathLst>
                <a:path w="269423" h="326588">
                  <a:moveTo>
                    <a:pt x="66692" y="27310"/>
                  </a:moveTo>
                  <a:lnTo>
                    <a:pt x="49904" y="82355"/>
                  </a:lnTo>
                  <a:lnTo>
                    <a:pt x="43359" y="136882"/>
                  </a:lnTo>
                  <a:lnTo>
                    <a:pt x="31147" y="198043"/>
                  </a:lnTo>
                  <a:lnTo>
                    <a:pt x="17470" y="254014"/>
                  </a:lnTo>
                  <a:lnTo>
                    <a:pt x="10501" y="277806"/>
                  </a:lnTo>
                  <a:lnTo>
                    <a:pt x="7004" y="282044"/>
                  </a:lnTo>
                  <a:lnTo>
                    <a:pt x="3503" y="281361"/>
                  </a:lnTo>
                  <a:lnTo>
                    <a:pt x="0" y="277397"/>
                  </a:lnTo>
                  <a:lnTo>
                    <a:pt x="4" y="270073"/>
                  </a:lnTo>
                  <a:lnTo>
                    <a:pt x="22916" y="211545"/>
                  </a:lnTo>
                  <a:lnTo>
                    <a:pt x="51193" y="148105"/>
                  </a:lnTo>
                  <a:lnTo>
                    <a:pt x="83257" y="87955"/>
                  </a:lnTo>
                  <a:lnTo>
                    <a:pt x="133315" y="24679"/>
                  </a:lnTo>
                  <a:lnTo>
                    <a:pt x="147385" y="10153"/>
                  </a:lnTo>
                  <a:lnTo>
                    <a:pt x="167676" y="2137"/>
                  </a:lnTo>
                  <a:lnTo>
                    <a:pt x="179638" y="0"/>
                  </a:lnTo>
                  <a:lnTo>
                    <a:pt x="202288" y="3864"/>
                  </a:lnTo>
                  <a:lnTo>
                    <a:pt x="222883" y="14549"/>
                  </a:lnTo>
                  <a:lnTo>
                    <a:pt x="239835" y="30998"/>
                  </a:lnTo>
                  <a:lnTo>
                    <a:pt x="256944" y="65577"/>
                  </a:lnTo>
                  <a:lnTo>
                    <a:pt x="269422" y="105460"/>
                  </a:lnTo>
                  <a:lnTo>
                    <a:pt x="269350" y="146912"/>
                  </a:lnTo>
                  <a:lnTo>
                    <a:pt x="258845" y="210077"/>
                  </a:lnTo>
                  <a:lnTo>
                    <a:pt x="245505" y="268826"/>
                  </a:lnTo>
                  <a:lnTo>
                    <a:pt x="231605" y="319903"/>
                  </a:lnTo>
                  <a:lnTo>
                    <a:pt x="231616" y="325317"/>
                  </a:lnTo>
                  <a:lnTo>
                    <a:pt x="233963" y="326587"/>
                  </a:lnTo>
                  <a:lnTo>
                    <a:pt x="237867" y="325094"/>
                  </a:lnTo>
                  <a:lnTo>
                    <a:pt x="245325" y="314077"/>
                  </a:lnTo>
                  <a:lnTo>
                    <a:pt x="256205" y="2905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C41031F-67A7-4173-977C-E9308EDEC921}"/>
                </a:ext>
              </a:extLst>
            </p:cNvPr>
            <p:cNvSpPr/>
            <p:nvPr/>
          </p:nvSpPr>
          <p:spPr>
            <a:xfrm>
              <a:off x="5032622" y="10162829"/>
              <a:ext cx="63172" cy="494841"/>
            </a:xfrm>
            <a:custGeom>
              <a:avLst/>
              <a:gdLst/>
              <a:ahLst/>
              <a:cxnLst/>
              <a:rect l="0" t="0" r="0" b="0"/>
              <a:pathLst>
                <a:path w="63172" h="494841">
                  <a:moveTo>
                    <a:pt x="63171" y="0"/>
                  </a:moveTo>
                  <a:lnTo>
                    <a:pt x="63171" y="54146"/>
                  </a:lnTo>
                  <a:lnTo>
                    <a:pt x="63171" y="114681"/>
                  </a:lnTo>
                  <a:lnTo>
                    <a:pt x="55935" y="169662"/>
                  </a:lnTo>
                  <a:lnTo>
                    <a:pt x="52448" y="223406"/>
                  </a:lnTo>
                  <a:lnTo>
                    <a:pt x="44526" y="276894"/>
                  </a:lnTo>
                  <a:lnTo>
                    <a:pt x="34770" y="330958"/>
                  </a:lnTo>
                  <a:lnTo>
                    <a:pt x="24470" y="387402"/>
                  </a:lnTo>
                  <a:lnTo>
                    <a:pt x="10510" y="442813"/>
                  </a:lnTo>
                  <a:lnTo>
                    <a:pt x="0" y="4948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B15C527-6F78-472B-B3E0-21913D363590}"/>
                </a:ext>
              </a:extLst>
            </p:cNvPr>
            <p:cNvSpPr/>
            <p:nvPr/>
          </p:nvSpPr>
          <p:spPr>
            <a:xfrm>
              <a:off x="4895752" y="10357282"/>
              <a:ext cx="294798" cy="131932"/>
            </a:xfrm>
            <a:custGeom>
              <a:avLst/>
              <a:gdLst/>
              <a:ahLst/>
              <a:cxnLst/>
              <a:rect l="0" t="0" r="0" b="0"/>
              <a:pathLst>
                <a:path w="294798" h="131932">
                  <a:moveTo>
                    <a:pt x="294797" y="5589"/>
                  </a:moveTo>
                  <a:lnTo>
                    <a:pt x="278030" y="0"/>
                  </a:lnTo>
                  <a:lnTo>
                    <a:pt x="245245" y="2113"/>
                  </a:lnTo>
                  <a:lnTo>
                    <a:pt x="193416" y="13308"/>
                  </a:lnTo>
                  <a:lnTo>
                    <a:pt x="141930" y="33023"/>
                  </a:lnTo>
                  <a:lnTo>
                    <a:pt x="93136" y="57001"/>
                  </a:lnTo>
                  <a:lnTo>
                    <a:pt x="47873" y="82044"/>
                  </a:lnTo>
                  <a:lnTo>
                    <a:pt x="18474" y="108571"/>
                  </a:lnTo>
                  <a:lnTo>
                    <a:pt x="0" y="1319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097D579-A10E-480F-994B-9529F5591155}"/>
                </a:ext>
              </a:extLst>
            </p:cNvPr>
            <p:cNvSpPr/>
            <p:nvPr/>
          </p:nvSpPr>
          <p:spPr>
            <a:xfrm>
              <a:off x="5197515" y="10345915"/>
              <a:ext cx="224662" cy="273515"/>
            </a:xfrm>
            <a:custGeom>
              <a:avLst/>
              <a:gdLst/>
              <a:ahLst/>
              <a:cxnLst/>
              <a:rect l="0" t="0" r="0" b="0"/>
              <a:pathLst>
                <a:path w="224662" h="273515">
                  <a:moveTo>
                    <a:pt x="35149" y="195941"/>
                  </a:moveTo>
                  <a:lnTo>
                    <a:pt x="17190" y="249816"/>
                  </a:lnTo>
                  <a:lnTo>
                    <a:pt x="10400" y="270188"/>
                  </a:lnTo>
                  <a:lnTo>
                    <a:pt x="6951" y="273514"/>
                  </a:lnTo>
                  <a:lnTo>
                    <a:pt x="3482" y="272224"/>
                  </a:lnTo>
                  <a:lnTo>
                    <a:pt x="0" y="267853"/>
                  </a:lnTo>
                  <a:lnTo>
                    <a:pt x="1646" y="212746"/>
                  </a:lnTo>
                  <a:lnTo>
                    <a:pt x="5334" y="168684"/>
                  </a:lnTo>
                  <a:lnTo>
                    <a:pt x="26356" y="111875"/>
                  </a:lnTo>
                  <a:lnTo>
                    <a:pt x="53039" y="61182"/>
                  </a:lnTo>
                  <a:lnTo>
                    <a:pt x="103905" y="10738"/>
                  </a:lnTo>
                  <a:lnTo>
                    <a:pt x="128098" y="2494"/>
                  </a:lnTo>
                  <a:lnTo>
                    <a:pt x="156008" y="0"/>
                  </a:lnTo>
                  <a:lnTo>
                    <a:pt x="180111" y="2791"/>
                  </a:lnTo>
                  <a:lnTo>
                    <a:pt x="199402" y="11050"/>
                  </a:lnTo>
                  <a:lnTo>
                    <a:pt x="207822" y="16528"/>
                  </a:lnTo>
                  <a:lnTo>
                    <a:pt x="213435" y="23690"/>
                  </a:lnTo>
                  <a:lnTo>
                    <a:pt x="224661" y="590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12DD3F5-F568-4E17-8349-B260941A878F}"/>
                </a:ext>
              </a:extLst>
            </p:cNvPr>
            <p:cNvSpPr/>
            <p:nvPr/>
          </p:nvSpPr>
          <p:spPr>
            <a:xfrm>
              <a:off x="5478870" y="10337177"/>
              <a:ext cx="199010" cy="331022"/>
            </a:xfrm>
            <a:custGeom>
              <a:avLst/>
              <a:gdLst/>
              <a:ahLst/>
              <a:cxnLst/>
              <a:rect l="0" t="0" r="0" b="0"/>
              <a:pathLst>
                <a:path w="199010" h="331022">
                  <a:moveTo>
                    <a:pt x="17006" y="204679"/>
                  </a:moveTo>
                  <a:lnTo>
                    <a:pt x="75622" y="169781"/>
                  </a:lnTo>
                  <a:lnTo>
                    <a:pt x="128627" y="130324"/>
                  </a:lnTo>
                  <a:lnTo>
                    <a:pt x="179320" y="78251"/>
                  </a:lnTo>
                  <a:lnTo>
                    <a:pt x="196641" y="46726"/>
                  </a:lnTo>
                  <a:lnTo>
                    <a:pt x="199009" y="25683"/>
                  </a:lnTo>
                  <a:lnTo>
                    <a:pt x="198003" y="15159"/>
                  </a:lnTo>
                  <a:lnTo>
                    <a:pt x="192652" y="8142"/>
                  </a:lnTo>
                  <a:lnTo>
                    <a:pt x="174230" y="345"/>
                  </a:lnTo>
                  <a:lnTo>
                    <a:pt x="153564" y="0"/>
                  </a:lnTo>
                  <a:lnTo>
                    <a:pt x="111700" y="9310"/>
                  </a:lnTo>
                  <a:lnTo>
                    <a:pt x="85747" y="24609"/>
                  </a:lnTo>
                  <a:lnTo>
                    <a:pt x="34674" y="83352"/>
                  </a:lnTo>
                  <a:lnTo>
                    <a:pt x="9621" y="132663"/>
                  </a:lnTo>
                  <a:lnTo>
                    <a:pt x="0" y="173592"/>
                  </a:lnTo>
                  <a:lnTo>
                    <a:pt x="269" y="215355"/>
                  </a:lnTo>
                  <a:lnTo>
                    <a:pt x="10840" y="265798"/>
                  </a:lnTo>
                  <a:lnTo>
                    <a:pt x="31947" y="298827"/>
                  </a:lnTo>
                  <a:lnTo>
                    <a:pt x="50553" y="313983"/>
                  </a:lnTo>
                  <a:lnTo>
                    <a:pt x="60428" y="319662"/>
                  </a:lnTo>
                  <a:lnTo>
                    <a:pt x="123199" y="328777"/>
                  </a:lnTo>
                  <a:lnTo>
                    <a:pt x="174933" y="3310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98CA442-0503-4FCE-A918-79BA6F6FC30E}"/>
                </a:ext>
              </a:extLst>
            </p:cNvPr>
            <p:cNvSpPr/>
            <p:nvPr/>
          </p:nvSpPr>
          <p:spPr>
            <a:xfrm>
              <a:off x="6142158" y="10194415"/>
              <a:ext cx="101242" cy="652768"/>
            </a:xfrm>
            <a:custGeom>
              <a:avLst/>
              <a:gdLst/>
              <a:ahLst/>
              <a:cxnLst/>
              <a:rect l="0" t="0" r="0" b="0"/>
              <a:pathLst>
                <a:path w="101242" h="652768">
                  <a:moveTo>
                    <a:pt x="101241" y="0"/>
                  </a:moveTo>
                  <a:lnTo>
                    <a:pt x="86587" y="49552"/>
                  </a:lnTo>
                  <a:lnTo>
                    <a:pt x="82081" y="100080"/>
                  </a:lnTo>
                  <a:lnTo>
                    <a:pt x="75157" y="159504"/>
                  </a:lnTo>
                  <a:lnTo>
                    <a:pt x="65696" y="221565"/>
                  </a:lnTo>
                  <a:lnTo>
                    <a:pt x="55484" y="273231"/>
                  </a:lnTo>
                  <a:lnTo>
                    <a:pt x="45050" y="329351"/>
                  </a:lnTo>
                  <a:lnTo>
                    <a:pt x="34549" y="379257"/>
                  </a:lnTo>
                  <a:lnTo>
                    <a:pt x="20520" y="433143"/>
                  </a:lnTo>
                  <a:lnTo>
                    <a:pt x="9994" y="487868"/>
                  </a:lnTo>
                  <a:lnTo>
                    <a:pt x="635" y="546196"/>
                  </a:lnTo>
                  <a:lnTo>
                    <a:pt x="0" y="605893"/>
                  </a:lnTo>
                  <a:lnTo>
                    <a:pt x="7683" y="634589"/>
                  </a:lnTo>
                  <a:lnTo>
                    <a:pt x="17013" y="6527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0D26631-C646-422C-8124-4FD0E467AC86}"/>
                </a:ext>
              </a:extLst>
            </p:cNvPr>
            <p:cNvSpPr/>
            <p:nvPr/>
          </p:nvSpPr>
          <p:spPr>
            <a:xfrm>
              <a:off x="6359213" y="10474612"/>
              <a:ext cx="242156" cy="271137"/>
            </a:xfrm>
            <a:custGeom>
              <a:avLst/>
              <a:gdLst/>
              <a:ahLst/>
              <a:cxnLst/>
              <a:rect l="0" t="0" r="0" b="0"/>
              <a:pathLst>
                <a:path w="242156" h="271137">
                  <a:moveTo>
                    <a:pt x="0" y="130415"/>
                  </a:moveTo>
                  <a:lnTo>
                    <a:pt x="19151" y="113604"/>
                  </a:lnTo>
                  <a:lnTo>
                    <a:pt x="73218" y="80917"/>
                  </a:lnTo>
                  <a:lnTo>
                    <a:pt x="134612" y="49257"/>
                  </a:lnTo>
                  <a:lnTo>
                    <a:pt x="196451" y="21807"/>
                  </a:lnTo>
                  <a:lnTo>
                    <a:pt x="219502" y="12735"/>
                  </a:lnTo>
                  <a:lnTo>
                    <a:pt x="222374" y="8677"/>
                  </a:lnTo>
                  <a:lnTo>
                    <a:pt x="219609" y="4803"/>
                  </a:lnTo>
                  <a:lnTo>
                    <a:pt x="213086" y="1049"/>
                  </a:lnTo>
                  <a:lnTo>
                    <a:pt x="196480" y="0"/>
                  </a:lnTo>
                  <a:lnTo>
                    <a:pt x="178572" y="4603"/>
                  </a:lnTo>
                  <a:lnTo>
                    <a:pt x="119161" y="39831"/>
                  </a:lnTo>
                  <a:lnTo>
                    <a:pt x="70791" y="82510"/>
                  </a:lnTo>
                  <a:lnTo>
                    <a:pt x="50481" y="111932"/>
                  </a:lnTo>
                  <a:lnTo>
                    <a:pt x="28715" y="171249"/>
                  </a:lnTo>
                  <a:lnTo>
                    <a:pt x="27580" y="193017"/>
                  </a:lnTo>
                  <a:lnTo>
                    <a:pt x="32145" y="214389"/>
                  </a:lnTo>
                  <a:lnTo>
                    <a:pt x="41973" y="235587"/>
                  </a:lnTo>
                  <a:lnTo>
                    <a:pt x="57259" y="250467"/>
                  </a:lnTo>
                  <a:lnTo>
                    <a:pt x="88714" y="265422"/>
                  </a:lnTo>
                  <a:lnTo>
                    <a:pt x="113128" y="271136"/>
                  </a:lnTo>
                  <a:lnTo>
                    <a:pt x="163635" y="265273"/>
                  </a:lnTo>
                  <a:lnTo>
                    <a:pt x="226097" y="250642"/>
                  </a:lnTo>
                  <a:lnTo>
                    <a:pt x="242155" y="2462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674C999-2881-4935-9F97-9830B7F42862}"/>
                </a:ext>
              </a:extLst>
            </p:cNvPr>
            <p:cNvSpPr/>
            <p:nvPr/>
          </p:nvSpPr>
          <p:spPr>
            <a:xfrm>
              <a:off x="6643482" y="10457628"/>
              <a:ext cx="241429" cy="305327"/>
            </a:xfrm>
            <a:custGeom>
              <a:avLst/>
              <a:gdLst/>
              <a:ahLst/>
              <a:cxnLst/>
              <a:rect l="0" t="0" r="0" b="0"/>
              <a:pathLst>
                <a:path w="241429" h="305327">
                  <a:moveTo>
                    <a:pt x="200041" y="0"/>
                  </a:moveTo>
                  <a:lnTo>
                    <a:pt x="157349" y="3119"/>
                  </a:lnTo>
                  <a:lnTo>
                    <a:pt x="126171" y="14572"/>
                  </a:lnTo>
                  <a:lnTo>
                    <a:pt x="66276" y="52997"/>
                  </a:lnTo>
                  <a:lnTo>
                    <a:pt x="35708" y="86378"/>
                  </a:lnTo>
                  <a:lnTo>
                    <a:pt x="31994" y="96190"/>
                  </a:lnTo>
                  <a:lnTo>
                    <a:pt x="30987" y="116451"/>
                  </a:lnTo>
                  <a:lnTo>
                    <a:pt x="34696" y="124427"/>
                  </a:lnTo>
                  <a:lnTo>
                    <a:pt x="48176" y="136409"/>
                  </a:lnTo>
                  <a:lnTo>
                    <a:pt x="103888" y="165738"/>
                  </a:lnTo>
                  <a:lnTo>
                    <a:pt x="158914" y="186815"/>
                  </a:lnTo>
                  <a:lnTo>
                    <a:pt x="219611" y="218159"/>
                  </a:lnTo>
                  <a:lnTo>
                    <a:pt x="235255" y="235000"/>
                  </a:lnTo>
                  <a:lnTo>
                    <a:pt x="241065" y="244404"/>
                  </a:lnTo>
                  <a:lnTo>
                    <a:pt x="241428" y="253013"/>
                  </a:lnTo>
                  <a:lnTo>
                    <a:pt x="238162" y="261092"/>
                  </a:lnTo>
                  <a:lnTo>
                    <a:pt x="232473" y="268817"/>
                  </a:lnTo>
                  <a:lnTo>
                    <a:pt x="213676" y="280521"/>
                  </a:lnTo>
                  <a:lnTo>
                    <a:pt x="157890" y="297566"/>
                  </a:lnTo>
                  <a:lnTo>
                    <a:pt x="107744" y="303027"/>
                  </a:lnTo>
                  <a:lnTo>
                    <a:pt x="47972" y="304871"/>
                  </a:lnTo>
                  <a:lnTo>
                    <a:pt x="0" y="3053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7088AF3-01B8-44E6-A63C-2643DA333CF7}"/>
                </a:ext>
              </a:extLst>
            </p:cNvPr>
            <p:cNvSpPr/>
            <p:nvPr/>
          </p:nvSpPr>
          <p:spPr>
            <a:xfrm>
              <a:off x="7306777" y="10460314"/>
              <a:ext cx="380275" cy="633194"/>
            </a:xfrm>
            <a:custGeom>
              <a:avLst/>
              <a:gdLst/>
              <a:ahLst/>
              <a:cxnLst/>
              <a:rect l="0" t="0" r="0" b="0"/>
              <a:pathLst>
                <a:path w="380275" h="633194">
                  <a:moveTo>
                    <a:pt x="0" y="207884"/>
                  </a:moveTo>
                  <a:lnTo>
                    <a:pt x="11453" y="256815"/>
                  </a:lnTo>
                  <a:lnTo>
                    <a:pt x="18212" y="304659"/>
                  </a:lnTo>
                  <a:lnTo>
                    <a:pt x="26084" y="367640"/>
                  </a:lnTo>
                  <a:lnTo>
                    <a:pt x="29955" y="422116"/>
                  </a:lnTo>
                  <a:lnTo>
                    <a:pt x="38499" y="480527"/>
                  </a:lnTo>
                  <a:lnTo>
                    <a:pt x="38281" y="542846"/>
                  </a:lnTo>
                  <a:lnTo>
                    <a:pt x="32909" y="600563"/>
                  </a:lnTo>
                  <a:lnTo>
                    <a:pt x="25934" y="622613"/>
                  </a:lnTo>
                  <a:lnTo>
                    <a:pt x="20800" y="631769"/>
                  </a:lnTo>
                  <a:lnTo>
                    <a:pt x="16206" y="633193"/>
                  </a:lnTo>
                  <a:lnTo>
                    <a:pt x="11974" y="629464"/>
                  </a:lnTo>
                  <a:lnTo>
                    <a:pt x="7983" y="622298"/>
                  </a:lnTo>
                  <a:lnTo>
                    <a:pt x="1577" y="567600"/>
                  </a:lnTo>
                  <a:lnTo>
                    <a:pt x="1637" y="512949"/>
                  </a:lnTo>
                  <a:lnTo>
                    <a:pt x="8426" y="451373"/>
                  </a:lnTo>
                  <a:lnTo>
                    <a:pt x="10114" y="394150"/>
                  </a:lnTo>
                  <a:lnTo>
                    <a:pt x="10407" y="335084"/>
                  </a:lnTo>
                  <a:lnTo>
                    <a:pt x="13594" y="292493"/>
                  </a:lnTo>
                  <a:lnTo>
                    <a:pt x="18846" y="235292"/>
                  </a:lnTo>
                  <a:lnTo>
                    <a:pt x="23584" y="202518"/>
                  </a:lnTo>
                  <a:lnTo>
                    <a:pt x="45982" y="151182"/>
                  </a:lnTo>
                  <a:lnTo>
                    <a:pt x="74846" y="102436"/>
                  </a:lnTo>
                  <a:lnTo>
                    <a:pt x="126494" y="55292"/>
                  </a:lnTo>
                  <a:lnTo>
                    <a:pt x="182957" y="26920"/>
                  </a:lnTo>
                  <a:lnTo>
                    <a:pt x="241293" y="4997"/>
                  </a:lnTo>
                  <a:lnTo>
                    <a:pt x="299740" y="0"/>
                  </a:lnTo>
                  <a:lnTo>
                    <a:pt x="340976" y="7338"/>
                  </a:lnTo>
                  <a:lnTo>
                    <a:pt x="360556" y="17757"/>
                  </a:lnTo>
                  <a:lnTo>
                    <a:pt x="373936" y="33306"/>
                  </a:lnTo>
                  <a:lnTo>
                    <a:pt x="379143" y="42366"/>
                  </a:lnTo>
                  <a:lnTo>
                    <a:pt x="380274" y="53085"/>
                  </a:lnTo>
                  <a:lnTo>
                    <a:pt x="365279" y="107030"/>
                  </a:lnTo>
                  <a:lnTo>
                    <a:pt x="351859" y="136154"/>
                  </a:lnTo>
                  <a:lnTo>
                    <a:pt x="301497" y="196512"/>
                  </a:lnTo>
                  <a:lnTo>
                    <a:pt x="242856" y="249743"/>
                  </a:lnTo>
                  <a:lnTo>
                    <a:pt x="183999" y="299115"/>
                  </a:lnTo>
                  <a:lnTo>
                    <a:pt x="125044" y="347092"/>
                  </a:lnTo>
                  <a:lnTo>
                    <a:pt x="104709" y="356712"/>
                  </a:lnTo>
                  <a:lnTo>
                    <a:pt x="80852" y="358647"/>
                  </a:lnTo>
                  <a:lnTo>
                    <a:pt x="67940" y="357526"/>
                  </a:lnTo>
                  <a:lnTo>
                    <a:pt x="59331" y="354438"/>
                  </a:lnTo>
                  <a:lnTo>
                    <a:pt x="53592" y="350040"/>
                  </a:lnTo>
                  <a:lnTo>
                    <a:pt x="42115" y="3342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C293593-D937-4465-980F-C875507BA44F}"/>
                </a:ext>
              </a:extLst>
            </p:cNvPr>
            <p:cNvSpPr/>
            <p:nvPr/>
          </p:nvSpPr>
          <p:spPr>
            <a:xfrm>
              <a:off x="7711119" y="10499742"/>
              <a:ext cx="250758" cy="276049"/>
            </a:xfrm>
            <a:custGeom>
              <a:avLst/>
              <a:gdLst/>
              <a:ahLst/>
              <a:cxnLst/>
              <a:rect l="0" t="0" r="0" b="0"/>
              <a:pathLst>
                <a:path w="250758" h="276049">
                  <a:moveTo>
                    <a:pt x="153669" y="0"/>
                  </a:moveTo>
                  <a:lnTo>
                    <a:pt x="100641" y="14653"/>
                  </a:lnTo>
                  <a:lnTo>
                    <a:pt x="82918" y="27569"/>
                  </a:lnTo>
                  <a:lnTo>
                    <a:pt x="29782" y="79586"/>
                  </a:lnTo>
                  <a:lnTo>
                    <a:pt x="10117" y="117558"/>
                  </a:lnTo>
                  <a:lnTo>
                    <a:pt x="0" y="161564"/>
                  </a:lnTo>
                  <a:lnTo>
                    <a:pt x="123" y="205408"/>
                  </a:lnTo>
                  <a:lnTo>
                    <a:pt x="5877" y="229333"/>
                  </a:lnTo>
                  <a:lnTo>
                    <a:pt x="16234" y="251665"/>
                  </a:lnTo>
                  <a:lnTo>
                    <a:pt x="31755" y="267049"/>
                  </a:lnTo>
                  <a:lnTo>
                    <a:pt x="40807" y="272789"/>
                  </a:lnTo>
                  <a:lnTo>
                    <a:pt x="60224" y="276048"/>
                  </a:lnTo>
                  <a:lnTo>
                    <a:pt x="106875" y="268607"/>
                  </a:lnTo>
                  <a:lnTo>
                    <a:pt x="136165" y="253632"/>
                  </a:lnTo>
                  <a:lnTo>
                    <a:pt x="197175" y="209308"/>
                  </a:lnTo>
                  <a:lnTo>
                    <a:pt x="220967" y="187782"/>
                  </a:lnTo>
                  <a:lnTo>
                    <a:pt x="250168" y="127732"/>
                  </a:lnTo>
                  <a:lnTo>
                    <a:pt x="250757" y="116740"/>
                  </a:lnTo>
                  <a:lnTo>
                    <a:pt x="245172" y="95169"/>
                  </a:lnTo>
                  <a:lnTo>
                    <a:pt x="223285" y="63293"/>
                  </a:lnTo>
                  <a:lnTo>
                    <a:pt x="201376" y="48406"/>
                  </a:lnTo>
                  <a:lnTo>
                    <a:pt x="174872" y="39062"/>
                  </a:lnTo>
                  <a:lnTo>
                    <a:pt x="119557" y="33062"/>
                  </a:lnTo>
                  <a:lnTo>
                    <a:pt x="90498" y="315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E610AA5-2FED-418B-B4A1-150A410829B7}"/>
                </a:ext>
              </a:extLst>
            </p:cNvPr>
            <p:cNvSpPr/>
            <p:nvPr/>
          </p:nvSpPr>
          <p:spPr>
            <a:xfrm>
              <a:off x="8101167" y="10541856"/>
              <a:ext cx="16307" cy="191654"/>
            </a:xfrm>
            <a:custGeom>
              <a:avLst/>
              <a:gdLst/>
              <a:ahLst/>
              <a:cxnLst/>
              <a:rect l="0" t="0" r="0" b="0"/>
              <a:pathLst>
                <a:path w="16307" h="191654">
                  <a:moveTo>
                    <a:pt x="16305" y="0"/>
                  </a:moveTo>
                  <a:lnTo>
                    <a:pt x="16306" y="54144"/>
                  </a:lnTo>
                  <a:lnTo>
                    <a:pt x="10715" y="109092"/>
                  </a:lnTo>
                  <a:lnTo>
                    <a:pt x="5582" y="163835"/>
                  </a:lnTo>
                  <a:lnTo>
                    <a:pt x="0" y="191653"/>
                  </a:lnTo>
                  <a:lnTo>
                    <a:pt x="755" y="190939"/>
                  </a:lnTo>
                  <a:lnTo>
                    <a:pt x="5776" y="1789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B3357C4-D153-445E-B43C-B90967239674}"/>
                </a:ext>
              </a:extLst>
            </p:cNvPr>
            <p:cNvSpPr/>
            <p:nvPr/>
          </p:nvSpPr>
          <p:spPr>
            <a:xfrm>
              <a:off x="8138529" y="10320758"/>
              <a:ext cx="52643" cy="42114"/>
            </a:xfrm>
            <a:custGeom>
              <a:avLst/>
              <a:gdLst/>
              <a:ahLst/>
              <a:cxnLst/>
              <a:rect l="0" t="0" r="0" b="0"/>
              <a:pathLst>
                <a:path w="52643" h="42114">
                  <a:moveTo>
                    <a:pt x="0" y="0"/>
                  </a:moveTo>
                  <a:lnTo>
                    <a:pt x="52642" y="421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66544EE-15EB-40A6-9389-197847EE7CE3}"/>
                </a:ext>
              </a:extLst>
            </p:cNvPr>
            <p:cNvSpPr/>
            <p:nvPr/>
          </p:nvSpPr>
          <p:spPr>
            <a:xfrm>
              <a:off x="8267798" y="10444072"/>
              <a:ext cx="239229" cy="329412"/>
            </a:xfrm>
            <a:custGeom>
              <a:avLst/>
              <a:gdLst/>
              <a:ahLst/>
              <a:cxnLst/>
              <a:rect l="0" t="0" r="0" b="0"/>
              <a:pathLst>
                <a:path w="239229" h="329412">
                  <a:moveTo>
                    <a:pt x="18130" y="160955"/>
                  </a:moveTo>
                  <a:lnTo>
                    <a:pt x="18129" y="219572"/>
                  </a:lnTo>
                  <a:lnTo>
                    <a:pt x="18129" y="259951"/>
                  </a:lnTo>
                  <a:lnTo>
                    <a:pt x="15790" y="266727"/>
                  </a:lnTo>
                  <a:lnTo>
                    <a:pt x="11890" y="268904"/>
                  </a:lnTo>
                  <a:lnTo>
                    <a:pt x="6951" y="268016"/>
                  </a:lnTo>
                  <a:lnTo>
                    <a:pt x="3658" y="261575"/>
                  </a:lnTo>
                  <a:lnTo>
                    <a:pt x="0" y="238820"/>
                  </a:lnTo>
                  <a:lnTo>
                    <a:pt x="3529" y="198713"/>
                  </a:lnTo>
                  <a:lnTo>
                    <a:pt x="22438" y="144411"/>
                  </a:lnTo>
                  <a:lnTo>
                    <a:pt x="44890" y="95556"/>
                  </a:lnTo>
                  <a:lnTo>
                    <a:pt x="84174" y="36875"/>
                  </a:lnTo>
                  <a:lnTo>
                    <a:pt x="106848" y="12926"/>
                  </a:lnTo>
                  <a:lnTo>
                    <a:pt x="125411" y="2358"/>
                  </a:lnTo>
                  <a:lnTo>
                    <a:pt x="148479" y="0"/>
                  </a:lnTo>
                  <a:lnTo>
                    <a:pt x="171989" y="4021"/>
                  </a:lnTo>
                  <a:lnTo>
                    <a:pt x="190237" y="13608"/>
                  </a:lnTo>
                  <a:lnTo>
                    <a:pt x="203027" y="28786"/>
                  </a:lnTo>
                  <a:lnTo>
                    <a:pt x="220768" y="72716"/>
                  </a:lnTo>
                  <a:lnTo>
                    <a:pt x="227134" y="127623"/>
                  </a:lnTo>
                  <a:lnTo>
                    <a:pt x="228391" y="190462"/>
                  </a:lnTo>
                  <a:lnTo>
                    <a:pt x="223050" y="248282"/>
                  </a:lnTo>
                  <a:lnTo>
                    <a:pt x="219616" y="290684"/>
                  </a:lnTo>
                  <a:lnTo>
                    <a:pt x="221475" y="301254"/>
                  </a:lnTo>
                  <a:lnTo>
                    <a:pt x="239228" y="3294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D8413E2-BAB9-426A-8FA0-B7F940DA1786}"/>
                </a:ext>
              </a:extLst>
            </p:cNvPr>
            <p:cNvSpPr/>
            <p:nvPr/>
          </p:nvSpPr>
          <p:spPr>
            <a:xfrm>
              <a:off x="8665163" y="10141773"/>
              <a:ext cx="20416" cy="631711"/>
            </a:xfrm>
            <a:custGeom>
              <a:avLst/>
              <a:gdLst/>
              <a:ahLst/>
              <a:cxnLst/>
              <a:rect l="0" t="0" r="0" b="0"/>
              <a:pathLst>
                <a:path w="20416" h="631711">
                  <a:moveTo>
                    <a:pt x="10319" y="0"/>
                  </a:moveTo>
                  <a:lnTo>
                    <a:pt x="10318" y="48931"/>
                  </a:lnTo>
                  <a:lnTo>
                    <a:pt x="10319" y="108060"/>
                  </a:lnTo>
                  <a:lnTo>
                    <a:pt x="15908" y="161869"/>
                  </a:lnTo>
                  <a:lnTo>
                    <a:pt x="19384" y="222265"/>
                  </a:lnTo>
                  <a:lnTo>
                    <a:pt x="20415" y="273437"/>
                  </a:lnTo>
                  <a:lnTo>
                    <a:pt x="15131" y="329412"/>
                  </a:lnTo>
                  <a:lnTo>
                    <a:pt x="12457" y="372963"/>
                  </a:lnTo>
                  <a:lnTo>
                    <a:pt x="10100" y="417275"/>
                  </a:lnTo>
                  <a:lnTo>
                    <a:pt x="3365" y="475108"/>
                  </a:lnTo>
                  <a:lnTo>
                    <a:pt x="850" y="528117"/>
                  </a:lnTo>
                  <a:lnTo>
                    <a:pt x="0" y="588543"/>
                  </a:lnTo>
                  <a:lnTo>
                    <a:pt x="1054" y="612524"/>
                  </a:lnTo>
                  <a:lnTo>
                    <a:pt x="2972" y="618919"/>
                  </a:lnTo>
                  <a:lnTo>
                    <a:pt x="10319" y="6317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D560E85-B1C7-4E8B-992D-C0C0A214A8D4}"/>
                </a:ext>
              </a:extLst>
            </p:cNvPr>
            <p:cNvSpPr/>
            <p:nvPr/>
          </p:nvSpPr>
          <p:spPr>
            <a:xfrm>
              <a:off x="8580726" y="10402323"/>
              <a:ext cx="221099" cy="55306"/>
            </a:xfrm>
            <a:custGeom>
              <a:avLst/>
              <a:gdLst/>
              <a:ahLst/>
              <a:cxnLst/>
              <a:rect l="0" t="0" r="0" b="0"/>
              <a:pathLst>
                <a:path w="221099" h="55306">
                  <a:moveTo>
                    <a:pt x="221098" y="23720"/>
                  </a:moveTo>
                  <a:lnTo>
                    <a:pt x="203117" y="8078"/>
                  </a:lnTo>
                  <a:lnTo>
                    <a:pt x="186200" y="0"/>
                  </a:lnTo>
                  <a:lnTo>
                    <a:pt x="145767" y="54"/>
                  </a:lnTo>
                  <a:lnTo>
                    <a:pt x="89278" y="11721"/>
                  </a:lnTo>
                  <a:lnTo>
                    <a:pt x="32250" y="41998"/>
                  </a:lnTo>
                  <a:lnTo>
                    <a:pt x="0" y="553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00E296B-323C-4ABA-8AAE-5C3E9E007766}"/>
                </a:ext>
              </a:extLst>
            </p:cNvPr>
            <p:cNvSpPr/>
            <p:nvPr/>
          </p:nvSpPr>
          <p:spPr>
            <a:xfrm>
              <a:off x="8898185" y="10468156"/>
              <a:ext cx="229967" cy="305328"/>
            </a:xfrm>
            <a:custGeom>
              <a:avLst/>
              <a:gdLst/>
              <a:ahLst/>
              <a:cxnLst/>
              <a:rect l="0" t="0" r="0" b="0"/>
              <a:pathLst>
                <a:path w="229967" h="305328">
                  <a:moveTo>
                    <a:pt x="177380" y="0"/>
                  </a:moveTo>
                  <a:lnTo>
                    <a:pt x="118764" y="5589"/>
                  </a:lnTo>
                  <a:lnTo>
                    <a:pt x="62167" y="29664"/>
                  </a:lnTo>
                  <a:lnTo>
                    <a:pt x="33279" y="44664"/>
                  </a:lnTo>
                  <a:lnTo>
                    <a:pt x="2556" y="70695"/>
                  </a:lnTo>
                  <a:lnTo>
                    <a:pt x="0" y="78715"/>
                  </a:lnTo>
                  <a:lnTo>
                    <a:pt x="3398" y="96985"/>
                  </a:lnTo>
                  <a:lnTo>
                    <a:pt x="8750" y="104431"/>
                  </a:lnTo>
                  <a:lnTo>
                    <a:pt x="24054" y="115824"/>
                  </a:lnTo>
                  <a:lnTo>
                    <a:pt x="79286" y="133840"/>
                  </a:lnTo>
                  <a:lnTo>
                    <a:pt x="129338" y="153260"/>
                  </a:lnTo>
                  <a:lnTo>
                    <a:pt x="192414" y="187550"/>
                  </a:lnTo>
                  <a:lnTo>
                    <a:pt x="214477" y="203849"/>
                  </a:lnTo>
                  <a:lnTo>
                    <a:pt x="228183" y="222791"/>
                  </a:lnTo>
                  <a:lnTo>
                    <a:pt x="229966" y="232755"/>
                  </a:lnTo>
                  <a:lnTo>
                    <a:pt x="225708" y="253186"/>
                  </a:lnTo>
                  <a:lnTo>
                    <a:pt x="206658" y="270844"/>
                  </a:lnTo>
                  <a:lnTo>
                    <a:pt x="178694" y="284152"/>
                  </a:lnTo>
                  <a:lnTo>
                    <a:pt x="119321" y="295814"/>
                  </a:lnTo>
                  <a:lnTo>
                    <a:pt x="56337" y="303448"/>
                  </a:lnTo>
                  <a:lnTo>
                    <a:pt x="19453" y="3053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E97EF59-C2C3-4985-83D3-029405D278E2}"/>
                </a:ext>
              </a:extLst>
            </p:cNvPr>
            <p:cNvSpPr/>
            <p:nvPr/>
          </p:nvSpPr>
          <p:spPr>
            <a:xfrm>
              <a:off x="1961047" y="11137803"/>
              <a:ext cx="334167" cy="561906"/>
            </a:xfrm>
            <a:custGeom>
              <a:avLst/>
              <a:gdLst/>
              <a:ahLst/>
              <a:cxnLst/>
              <a:rect l="0" t="0" r="0" b="0"/>
              <a:pathLst>
                <a:path w="334167" h="561906">
                  <a:moveTo>
                    <a:pt x="334166" y="35763"/>
                  </a:moveTo>
                  <a:lnTo>
                    <a:pt x="290203" y="12044"/>
                  </a:lnTo>
                  <a:lnTo>
                    <a:pt x="254329" y="919"/>
                  </a:lnTo>
                  <a:lnTo>
                    <a:pt x="230832" y="0"/>
                  </a:lnTo>
                  <a:lnTo>
                    <a:pt x="187152" y="8941"/>
                  </a:lnTo>
                  <a:lnTo>
                    <a:pt x="145899" y="30378"/>
                  </a:lnTo>
                  <a:lnTo>
                    <a:pt x="91041" y="71000"/>
                  </a:lnTo>
                  <a:lnTo>
                    <a:pt x="52824" y="102081"/>
                  </a:lnTo>
                  <a:lnTo>
                    <a:pt x="16357" y="151990"/>
                  </a:lnTo>
                  <a:lnTo>
                    <a:pt x="6524" y="172817"/>
                  </a:lnTo>
                  <a:lnTo>
                    <a:pt x="0" y="215451"/>
                  </a:lnTo>
                  <a:lnTo>
                    <a:pt x="3657" y="259540"/>
                  </a:lnTo>
                  <a:lnTo>
                    <a:pt x="23778" y="307953"/>
                  </a:lnTo>
                  <a:lnTo>
                    <a:pt x="36729" y="329871"/>
                  </a:lnTo>
                  <a:lnTo>
                    <a:pt x="53403" y="345072"/>
                  </a:lnTo>
                  <a:lnTo>
                    <a:pt x="62762" y="350764"/>
                  </a:lnTo>
                  <a:lnTo>
                    <a:pt x="82521" y="353968"/>
                  </a:lnTo>
                  <a:lnTo>
                    <a:pt x="92703" y="353185"/>
                  </a:lnTo>
                  <a:lnTo>
                    <a:pt x="110255" y="342954"/>
                  </a:lnTo>
                  <a:lnTo>
                    <a:pt x="163268" y="287686"/>
                  </a:lnTo>
                  <a:lnTo>
                    <a:pt x="200483" y="229639"/>
                  </a:lnTo>
                  <a:lnTo>
                    <a:pt x="235857" y="176530"/>
                  </a:lnTo>
                  <a:lnTo>
                    <a:pt x="263967" y="122883"/>
                  </a:lnTo>
                  <a:lnTo>
                    <a:pt x="288930" y="70345"/>
                  </a:lnTo>
                  <a:lnTo>
                    <a:pt x="295344" y="54643"/>
                  </a:lnTo>
                  <a:lnTo>
                    <a:pt x="295416" y="55369"/>
                  </a:lnTo>
                  <a:lnTo>
                    <a:pt x="293048" y="76278"/>
                  </a:lnTo>
                  <a:lnTo>
                    <a:pt x="292248" y="130853"/>
                  </a:lnTo>
                  <a:lnTo>
                    <a:pt x="286025" y="183487"/>
                  </a:lnTo>
                  <a:lnTo>
                    <a:pt x="289746" y="232132"/>
                  </a:lnTo>
                  <a:lnTo>
                    <a:pt x="291368" y="288138"/>
                  </a:lnTo>
                  <a:lnTo>
                    <a:pt x="291849" y="337748"/>
                  </a:lnTo>
                  <a:lnTo>
                    <a:pt x="293161" y="392351"/>
                  </a:lnTo>
                  <a:lnTo>
                    <a:pt x="300373" y="450261"/>
                  </a:lnTo>
                  <a:lnTo>
                    <a:pt x="301926" y="500168"/>
                  </a:lnTo>
                  <a:lnTo>
                    <a:pt x="308040" y="558256"/>
                  </a:lnTo>
                  <a:lnTo>
                    <a:pt x="309730" y="561905"/>
                  </a:lnTo>
                  <a:lnTo>
                    <a:pt x="310856" y="559661"/>
                  </a:lnTo>
                  <a:lnTo>
                    <a:pt x="313109" y="5411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8364C1D-466C-4090-AFD7-4B00440A358B}"/>
                </a:ext>
              </a:extLst>
            </p:cNvPr>
            <p:cNvSpPr/>
            <p:nvPr/>
          </p:nvSpPr>
          <p:spPr>
            <a:xfrm>
              <a:off x="2435376" y="11160856"/>
              <a:ext cx="259920" cy="294936"/>
            </a:xfrm>
            <a:custGeom>
              <a:avLst/>
              <a:gdLst/>
              <a:ahLst/>
              <a:cxnLst/>
              <a:rect l="0" t="0" r="0" b="0"/>
              <a:pathLst>
                <a:path w="259920" h="294936">
                  <a:moveTo>
                    <a:pt x="7236" y="2180"/>
                  </a:moveTo>
                  <a:lnTo>
                    <a:pt x="7236" y="56325"/>
                  </a:lnTo>
                  <a:lnTo>
                    <a:pt x="7236" y="111271"/>
                  </a:lnTo>
                  <a:lnTo>
                    <a:pt x="0" y="168356"/>
                  </a:lnTo>
                  <a:lnTo>
                    <a:pt x="477" y="231624"/>
                  </a:lnTo>
                  <a:lnTo>
                    <a:pt x="6571" y="259743"/>
                  </a:lnTo>
                  <a:lnTo>
                    <a:pt x="17079" y="283939"/>
                  </a:lnTo>
                  <a:lnTo>
                    <a:pt x="26666" y="290626"/>
                  </a:lnTo>
                  <a:lnTo>
                    <a:pt x="52916" y="294935"/>
                  </a:lnTo>
                  <a:lnTo>
                    <a:pt x="77841" y="286713"/>
                  </a:lnTo>
                  <a:lnTo>
                    <a:pt x="99447" y="270190"/>
                  </a:lnTo>
                  <a:lnTo>
                    <a:pt x="147084" y="207693"/>
                  </a:lnTo>
                  <a:lnTo>
                    <a:pt x="182641" y="147210"/>
                  </a:lnTo>
                  <a:lnTo>
                    <a:pt x="209603" y="92526"/>
                  </a:lnTo>
                  <a:lnTo>
                    <a:pt x="231226" y="34572"/>
                  </a:lnTo>
                  <a:lnTo>
                    <a:pt x="242189" y="2420"/>
                  </a:lnTo>
                  <a:lnTo>
                    <a:pt x="244589" y="0"/>
                  </a:lnTo>
                  <a:lnTo>
                    <a:pt x="246190" y="3067"/>
                  </a:lnTo>
                  <a:lnTo>
                    <a:pt x="246798" y="17783"/>
                  </a:lnTo>
                  <a:lnTo>
                    <a:pt x="240138" y="77198"/>
                  </a:lnTo>
                  <a:lnTo>
                    <a:pt x="239114" y="135110"/>
                  </a:lnTo>
                  <a:lnTo>
                    <a:pt x="242032" y="191608"/>
                  </a:lnTo>
                  <a:lnTo>
                    <a:pt x="257078" y="255103"/>
                  </a:lnTo>
                  <a:lnTo>
                    <a:pt x="259919" y="2653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B23A851-941B-4337-8D77-79E2B8EBDB76}"/>
                </a:ext>
              </a:extLst>
            </p:cNvPr>
            <p:cNvSpPr/>
            <p:nvPr/>
          </p:nvSpPr>
          <p:spPr>
            <a:xfrm>
              <a:off x="2853223" y="10931410"/>
              <a:ext cx="10529" cy="157928"/>
            </a:xfrm>
            <a:custGeom>
              <a:avLst/>
              <a:gdLst/>
              <a:ahLst/>
              <a:cxnLst/>
              <a:rect l="0" t="0" r="0" b="0"/>
              <a:pathLst>
                <a:path w="10529" h="157928">
                  <a:moveTo>
                    <a:pt x="0" y="0"/>
                  </a:moveTo>
                  <a:lnTo>
                    <a:pt x="0" y="58618"/>
                  </a:lnTo>
                  <a:lnTo>
                    <a:pt x="7236" y="111621"/>
                  </a:lnTo>
                  <a:lnTo>
                    <a:pt x="10528" y="1579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1A1CDAB-8A55-4D07-B8AC-5B586CF17712}"/>
                </a:ext>
              </a:extLst>
            </p:cNvPr>
            <p:cNvSpPr/>
            <p:nvPr/>
          </p:nvSpPr>
          <p:spPr>
            <a:xfrm>
              <a:off x="3003215" y="11083748"/>
              <a:ext cx="205951" cy="343205"/>
            </a:xfrm>
            <a:custGeom>
              <a:avLst/>
              <a:gdLst/>
              <a:ahLst/>
              <a:cxnLst/>
              <a:rect l="0" t="0" r="0" b="0"/>
              <a:pathLst>
                <a:path w="205951" h="343205">
                  <a:moveTo>
                    <a:pt x="155334" y="5589"/>
                  </a:moveTo>
                  <a:lnTo>
                    <a:pt x="138567" y="0"/>
                  </a:lnTo>
                  <a:lnTo>
                    <a:pt x="120976" y="3496"/>
                  </a:lnTo>
                  <a:lnTo>
                    <a:pt x="94461" y="18617"/>
                  </a:lnTo>
                  <a:lnTo>
                    <a:pt x="50251" y="61572"/>
                  </a:lnTo>
                  <a:lnTo>
                    <a:pt x="37271" y="81943"/>
                  </a:lnTo>
                  <a:lnTo>
                    <a:pt x="15582" y="141192"/>
                  </a:lnTo>
                  <a:lnTo>
                    <a:pt x="2210" y="192730"/>
                  </a:lnTo>
                  <a:lnTo>
                    <a:pt x="0" y="232874"/>
                  </a:lnTo>
                  <a:lnTo>
                    <a:pt x="12248" y="289287"/>
                  </a:lnTo>
                  <a:lnTo>
                    <a:pt x="27801" y="321275"/>
                  </a:lnTo>
                  <a:lnTo>
                    <a:pt x="43671" y="336187"/>
                  </a:lnTo>
                  <a:lnTo>
                    <a:pt x="52816" y="341802"/>
                  </a:lnTo>
                  <a:lnTo>
                    <a:pt x="62422" y="343204"/>
                  </a:lnTo>
                  <a:lnTo>
                    <a:pt x="82455" y="338524"/>
                  </a:lnTo>
                  <a:lnTo>
                    <a:pt x="123911" y="315287"/>
                  </a:lnTo>
                  <a:lnTo>
                    <a:pt x="170824" y="267990"/>
                  </a:lnTo>
                  <a:lnTo>
                    <a:pt x="193329" y="231387"/>
                  </a:lnTo>
                  <a:lnTo>
                    <a:pt x="203637" y="190906"/>
                  </a:lnTo>
                  <a:lnTo>
                    <a:pt x="205950" y="134135"/>
                  </a:lnTo>
                  <a:lnTo>
                    <a:pt x="202007" y="101716"/>
                  </a:lnTo>
                  <a:lnTo>
                    <a:pt x="196978" y="89561"/>
                  </a:lnTo>
                  <a:lnTo>
                    <a:pt x="182031" y="72935"/>
                  </a:lnTo>
                  <a:lnTo>
                    <a:pt x="153886" y="56999"/>
                  </a:lnTo>
                  <a:lnTo>
                    <a:pt x="117731" y="50458"/>
                  </a:lnTo>
                  <a:lnTo>
                    <a:pt x="82971" y="54109"/>
                  </a:lnTo>
                  <a:lnTo>
                    <a:pt x="64292" y="62638"/>
                  </a:lnTo>
                  <a:lnTo>
                    <a:pt x="39521" y="792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B69A5E0-53E8-4658-9CD6-7A60C8123871}"/>
                </a:ext>
              </a:extLst>
            </p:cNvPr>
            <p:cNvSpPr/>
            <p:nvPr/>
          </p:nvSpPr>
          <p:spPr>
            <a:xfrm>
              <a:off x="3308014" y="11098267"/>
              <a:ext cx="243932" cy="327984"/>
            </a:xfrm>
            <a:custGeom>
              <a:avLst/>
              <a:gdLst/>
              <a:ahLst/>
              <a:cxnLst/>
              <a:rect l="0" t="0" r="0" b="0"/>
              <a:pathLst>
                <a:path w="243932" h="327984">
                  <a:moveTo>
                    <a:pt x="40048" y="43713"/>
                  </a:moveTo>
                  <a:lnTo>
                    <a:pt x="46114" y="76165"/>
                  </a:lnTo>
                  <a:lnTo>
                    <a:pt x="41078" y="133644"/>
                  </a:lnTo>
                  <a:lnTo>
                    <a:pt x="28731" y="193597"/>
                  </a:lnTo>
                  <a:lnTo>
                    <a:pt x="15326" y="253344"/>
                  </a:lnTo>
                  <a:lnTo>
                    <a:pt x="2582" y="303708"/>
                  </a:lnTo>
                  <a:lnTo>
                    <a:pt x="1033" y="302440"/>
                  </a:lnTo>
                  <a:lnTo>
                    <a:pt x="0" y="296917"/>
                  </a:lnTo>
                  <a:lnTo>
                    <a:pt x="12770" y="233810"/>
                  </a:lnTo>
                  <a:lnTo>
                    <a:pt x="29625" y="172327"/>
                  </a:lnTo>
                  <a:lnTo>
                    <a:pt x="54316" y="109306"/>
                  </a:lnTo>
                  <a:lnTo>
                    <a:pt x="69493" y="69127"/>
                  </a:lnTo>
                  <a:lnTo>
                    <a:pt x="109263" y="18290"/>
                  </a:lnTo>
                  <a:lnTo>
                    <a:pt x="142185" y="956"/>
                  </a:lnTo>
                  <a:lnTo>
                    <a:pt x="153763" y="0"/>
                  </a:lnTo>
                  <a:lnTo>
                    <a:pt x="175986" y="5179"/>
                  </a:lnTo>
                  <a:lnTo>
                    <a:pt x="208228" y="21247"/>
                  </a:lnTo>
                  <a:lnTo>
                    <a:pt x="223199" y="37238"/>
                  </a:lnTo>
                  <a:lnTo>
                    <a:pt x="238205" y="69090"/>
                  </a:lnTo>
                  <a:lnTo>
                    <a:pt x="243931" y="94765"/>
                  </a:lnTo>
                  <a:lnTo>
                    <a:pt x="238075" y="155617"/>
                  </a:lnTo>
                  <a:lnTo>
                    <a:pt x="232084" y="211012"/>
                  </a:lnTo>
                  <a:lnTo>
                    <a:pt x="227189" y="261349"/>
                  </a:lnTo>
                  <a:lnTo>
                    <a:pt x="221449" y="299661"/>
                  </a:lnTo>
                  <a:lnTo>
                    <a:pt x="219033" y="3279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46AB5C4-7DE1-4043-B28F-1CDA5CA16E0A}"/>
                </a:ext>
              </a:extLst>
            </p:cNvPr>
            <p:cNvSpPr/>
            <p:nvPr/>
          </p:nvSpPr>
          <p:spPr>
            <a:xfrm>
              <a:off x="4064238" y="11057589"/>
              <a:ext cx="420903" cy="390436"/>
            </a:xfrm>
            <a:custGeom>
              <a:avLst/>
              <a:gdLst/>
              <a:ahLst/>
              <a:cxnLst/>
              <a:rect l="0" t="0" r="0" b="0"/>
              <a:pathLst>
                <a:path w="420903" h="390436">
                  <a:moveTo>
                    <a:pt x="241918" y="21220"/>
                  </a:moveTo>
                  <a:lnTo>
                    <a:pt x="236329" y="4452"/>
                  </a:lnTo>
                  <a:lnTo>
                    <a:pt x="230003" y="683"/>
                  </a:lnTo>
                  <a:lnTo>
                    <a:pt x="167617" y="0"/>
                  </a:lnTo>
                  <a:lnTo>
                    <a:pt x="123456" y="11294"/>
                  </a:lnTo>
                  <a:lnTo>
                    <a:pt x="83424" y="36070"/>
                  </a:lnTo>
                  <a:lnTo>
                    <a:pt x="31520" y="87557"/>
                  </a:lnTo>
                  <a:lnTo>
                    <a:pt x="18556" y="108025"/>
                  </a:lnTo>
                  <a:lnTo>
                    <a:pt x="5850" y="147026"/>
                  </a:lnTo>
                  <a:lnTo>
                    <a:pt x="965" y="208894"/>
                  </a:lnTo>
                  <a:lnTo>
                    <a:pt x="0" y="272111"/>
                  </a:lnTo>
                  <a:lnTo>
                    <a:pt x="11247" y="335453"/>
                  </a:lnTo>
                  <a:lnTo>
                    <a:pt x="18905" y="356241"/>
                  </a:lnTo>
                  <a:lnTo>
                    <a:pt x="30107" y="373279"/>
                  </a:lnTo>
                  <a:lnTo>
                    <a:pt x="49124" y="385530"/>
                  </a:lnTo>
                  <a:lnTo>
                    <a:pt x="60746" y="390435"/>
                  </a:lnTo>
                  <a:lnTo>
                    <a:pt x="73173" y="390197"/>
                  </a:lnTo>
                  <a:lnTo>
                    <a:pt x="99460" y="380572"/>
                  </a:lnTo>
                  <a:lnTo>
                    <a:pt x="158663" y="340397"/>
                  </a:lnTo>
                  <a:lnTo>
                    <a:pt x="199007" y="302346"/>
                  </a:lnTo>
                  <a:lnTo>
                    <a:pt x="241848" y="245162"/>
                  </a:lnTo>
                  <a:lnTo>
                    <a:pt x="254755" y="228375"/>
                  </a:lnTo>
                  <a:lnTo>
                    <a:pt x="287344" y="167149"/>
                  </a:lnTo>
                  <a:lnTo>
                    <a:pt x="308110" y="106873"/>
                  </a:lnTo>
                  <a:lnTo>
                    <a:pt x="315304" y="63399"/>
                  </a:lnTo>
                  <a:lnTo>
                    <a:pt x="317748" y="63378"/>
                  </a:lnTo>
                  <a:lnTo>
                    <a:pt x="320547" y="66872"/>
                  </a:lnTo>
                  <a:lnTo>
                    <a:pt x="336862" y="118754"/>
                  </a:lnTo>
                  <a:lnTo>
                    <a:pt x="350749" y="178265"/>
                  </a:lnTo>
                  <a:lnTo>
                    <a:pt x="365927" y="237942"/>
                  </a:lnTo>
                  <a:lnTo>
                    <a:pt x="390242" y="291670"/>
                  </a:lnTo>
                  <a:lnTo>
                    <a:pt x="420902" y="3370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4B3A823-4C74-4487-93AA-20605C205589}"/>
                </a:ext>
              </a:extLst>
            </p:cNvPr>
            <p:cNvSpPr/>
            <p:nvPr/>
          </p:nvSpPr>
          <p:spPr>
            <a:xfrm>
              <a:off x="5033290" y="11110406"/>
              <a:ext cx="380130" cy="315845"/>
            </a:xfrm>
            <a:custGeom>
              <a:avLst/>
              <a:gdLst/>
              <a:ahLst/>
              <a:cxnLst/>
              <a:rect l="0" t="0" r="0" b="0"/>
              <a:pathLst>
                <a:path w="380130" h="315845">
                  <a:moveTo>
                    <a:pt x="20389" y="31574"/>
                  </a:moveTo>
                  <a:lnTo>
                    <a:pt x="13153" y="59130"/>
                  </a:lnTo>
                  <a:lnTo>
                    <a:pt x="10511" y="115352"/>
                  </a:lnTo>
                  <a:lnTo>
                    <a:pt x="2711" y="178696"/>
                  </a:lnTo>
                  <a:lnTo>
                    <a:pt x="0" y="235373"/>
                  </a:lnTo>
                  <a:lnTo>
                    <a:pt x="5053" y="291369"/>
                  </a:lnTo>
                  <a:lnTo>
                    <a:pt x="7826" y="296018"/>
                  </a:lnTo>
                  <a:lnTo>
                    <a:pt x="10844" y="295608"/>
                  </a:lnTo>
                  <a:lnTo>
                    <a:pt x="17316" y="285794"/>
                  </a:lnTo>
                  <a:lnTo>
                    <a:pt x="37975" y="222419"/>
                  </a:lnTo>
                  <a:lnTo>
                    <a:pt x="55489" y="159709"/>
                  </a:lnTo>
                  <a:lnTo>
                    <a:pt x="76152" y="97177"/>
                  </a:lnTo>
                  <a:lnTo>
                    <a:pt x="115419" y="34908"/>
                  </a:lnTo>
                  <a:lnTo>
                    <a:pt x="130475" y="20187"/>
                  </a:lnTo>
                  <a:lnTo>
                    <a:pt x="148865" y="9745"/>
                  </a:lnTo>
                  <a:lnTo>
                    <a:pt x="157512" y="8832"/>
                  </a:lnTo>
                  <a:lnTo>
                    <a:pt x="173359" y="14058"/>
                  </a:lnTo>
                  <a:lnTo>
                    <a:pt x="185082" y="27299"/>
                  </a:lnTo>
                  <a:lnTo>
                    <a:pt x="209572" y="87884"/>
                  </a:lnTo>
                  <a:lnTo>
                    <a:pt x="218285" y="141093"/>
                  </a:lnTo>
                  <a:lnTo>
                    <a:pt x="218837" y="203900"/>
                  </a:lnTo>
                  <a:lnTo>
                    <a:pt x="208894" y="259458"/>
                  </a:lnTo>
                  <a:lnTo>
                    <a:pt x="195665" y="310164"/>
                  </a:lnTo>
                  <a:lnTo>
                    <a:pt x="193391" y="314398"/>
                  </a:lnTo>
                  <a:lnTo>
                    <a:pt x="191876" y="312540"/>
                  </a:lnTo>
                  <a:lnTo>
                    <a:pt x="189443" y="275936"/>
                  </a:lnTo>
                  <a:lnTo>
                    <a:pt x="197369" y="222476"/>
                  </a:lnTo>
                  <a:lnTo>
                    <a:pt x="210199" y="163042"/>
                  </a:lnTo>
                  <a:lnTo>
                    <a:pt x="229588" y="111225"/>
                  </a:lnTo>
                  <a:lnTo>
                    <a:pt x="255948" y="57101"/>
                  </a:lnTo>
                  <a:lnTo>
                    <a:pt x="269751" y="33560"/>
                  </a:lnTo>
                  <a:lnTo>
                    <a:pt x="301855" y="6166"/>
                  </a:lnTo>
                  <a:lnTo>
                    <a:pt x="327589" y="4"/>
                  </a:lnTo>
                  <a:lnTo>
                    <a:pt x="341003" y="0"/>
                  </a:lnTo>
                  <a:lnTo>
                    <a:pt x="351115" y="3505"/>
                  </a:lnTo>
                  <a:lnTo>
                    <a:pt x="365470" y="16760"/>
                  </a:lnTo>
                  <a:lnTo>
                    <a:pt x="380129" y="55130"/>
                  </a:lnTo>
                  <a:lnTo>
                    <a:pt x="379921" y="113263"/>
                  </a:lnTo>
                  <a:lnTo>
                    <a:pt x="375547" y="173619"/>
                  </a:lnTo>
                  <a:lnTo>
                    <a:pt x="363764" y="225618"/>
                  </a:lnTo>
                  <a:lnTo>
                    <a:pt x="359747" y="278610"/>
                  </a:lnTo>
                  <a:lnTo>
                    <a:pt x="367830" y="3158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9999507-8497-419D-B046-41DAF77DAD2D}"/>
                </a:ext>
              </a:extLst>
            </p:cNvPr>
            <p:cNvSpPr/>
            <p:nvPr/>
          </p:nvSpPr>
          <p:spPr>
            <a:xfrm>
              <a:off x="5548518" y="11141200"/>
              <a:ext cx="175778" cy="316636"/>
            </a:xfrm>
            <a:custGeom>
              <a:avLst/>
              <a:gdLst/>
              <a:ahLst/>
              <a:cxnLst/>
              <a:rect l="0" t="0" r="0" b="0"/>
              <a:pathLst>
                <a:path w="175778" h="316636">
                  <a:moveTo>
                    <a:pt x="0" y="158707"/>
                  </a:moveTo>
                  <a:lnTo>
                    <a:pt x="59593" y="109209"/>
                  </a:lnTo>
                  <a:lnTo>
                    <a:pt x="120683" y="60419"/>
                  </a:lnTo>
                  <a:lnTo>
                    <a:pt x="172419" y="25344"/>
                  </a:lnTo>
                  <a:lnTo>
                    <a:pt x="175777" y="18326"/>
                  </a:lnTo>
                  <a:lnTo>
                    <a:pt x="175677" y="11308"/>
                  </a:lnTo>
                  <a:lnTo>
                    <a:pt x="173270" y="4289"/>
                  </a:lnTo>
                  <a:lnTo>
                    <a:pt x="168156" y="780"/>
                  </a:lnTo>
                  <a:lnTo>
                    <a:pt x="153115" y="0"/>
                  </a:lnTo>
                  <a:lnTo>
                    <a:pt x="119328" y="11727"/>
                  </a:lnTo>
                  <a:lnTo>
                    <a:pt x="75088" y="43411"/>
                  </a:lnTo>
                  <a:lnTo>
                    <a:pt x="61448" y="58332"/>
                  </a:lnTo>
                  <a:lnTo>
                    <a:pt x="35560" y="118194"/>
                  </a:lnTo>
                  <a:lnTo>
                    <a:pt x="27044" y="157882"/>
                  </a:lnTo>
                  <a:lnTo>
                    <a:pt x="33461" y="216863"/>
                  </a:lnTo>
                  <a:lnTo>
                    <a:pt x="45790" y="251978"/>
                  </a:lnTo>
                  <a:lnTo>
                    <a:pt x="70917" y="289695"/>
                  </a:lnTo>
                  <a:lnTo>
                    <a:pt x="97052" y="306833"/>
                  </a:lnTo>
                  <a:lnTo>
                    <a:pt x="147399" y="3166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A9BEE40-87D6-4277-8C7E-B32E525BC970}"/>
                </a:ext>
              </a:extLst>
            </p:cNvPr>
            <p:cNvSpPr/>
            <p:nvPr/>
          </p:nvSpPr>
          <p:spPr>
            <a:xfrm>
              <a:off x="5850539" y="11131452"/>
              <a:ext cx="166438" cy="334196"/>
            </a:xfrm>
            <a:custGeom>
              <a:avLst/>
              <a:gdLst/>
              <a:ahLst/>
              <a:cxnLst/>
              <a:rect l="0" t="0" r="0" b="0"/>
              <a:pathLst>
                <a:path w="166438" h="334196">
                  <a:moveTo>
                    <a:pt x="108591" y="0"/>
                  </a:moveTo>
                  <a:lnTo>
                    <a:pt x="64628" y="20243"/>
                  </a:lnTo>
                  <a:lnTo>
                    <a:pt x="17798" y="59897"/>
                  </a:lnTo>
                  <a:lnTo>
                    <a:pt x="2010" y="86377"/>
                  </a:lnTo>
                  <a:lnTo>
                    <a:pt x="0" y="109360"/>
                  </a:lnTo>
                  <a:lnTo>
                    <a:pt x="1102" y="122039"/>
                  </a:lnTo>
                  <a:lnTo>
                    <a:pt x="11685" y="142368"/>
                  </a:lnTo>
                  <a:lnTo>
                    <a:pt x="28087" y="158029"/>
                  </a:lnTo>
                  <a:lnTo>
                    <a:pt x="58222" y="173426"/>
                  </a:lnTo>
                  <a:lnTo>
                    <a:pt x="109733" y="189107"/>
                  </a:lnTo>
                  <a:lnTo>
                    <a:pt x="134835" y="197522"/>
                  </a:lnTo>
                  <a:lnTo>
                    <a:pt x="153790" y="209060"/>
                  </a:lnTo>
                  <a:lnTo>
                    <a:pt x="159781" y="217752"/>
                  </a:lnTo>
                  <a:lnTo>
                    <a:pt x="166437" y="239888"/>
                  </a:lnTo>
                  <a:lnTo>
                    <a:pt x="165872" y="250003"/>
                  </a:lnTo>
                  <a:lnTo>
                    <a:pt x="159006" y="267479"/>
                  </a:lnTo>
                  <a:lnTo>
                    <a:pt x="136397" y="290473"/>
                  </a:lnTo>
                  <a:lnTo>
                    <a:pt x="87036" y="323156"/>
                  </a:lnTo>
                  <a:lnTo>
                    <a:pt x="65086" y="330798"/>
                  </a:lnTo>
                  <a:lnTo>
                    <a:pt x="39733" y="334195"/>
                  </a:lnTo>
                  <a:lnTo>
                    <a:pt x="29930" y="331590"/>
                  </a:lnTo>
                  <a:lnTo>
                    <a:pt x="22225" y="326346"/>
                  </a:lnTo>
                  <a:lnTo>
                    <a:pt x="3306" y="3053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C6E1488-AD36-4063-A628-11F2E556A6FC}"/>
                </a:ext>
              </a:extLst>
            </p:cNvPr>
            <p:cNvSpPr/>
            <p:nvPr/>
          </p:nvSpPr>
          <p:spPr>
            <a:xfrm>
              <a:off x="6074943" y="11129849"/>
              <a:ext cx="190187" cy="401687"/>
            </a:xfrm>
            <a:custGeom>
              <a:avLst/>
              <a:gdLst/>
              <a:ahLst/>
              <a:cxnLst/>
              <a:rect l="0" t="0" r="0" b="0"/>
              <a:pathLst>
                <a:path w="190187" h="401687">
                  <a:moveTo>
                    <a:pt x="178985" y="12131"/>
                  </a:moveTo>
                  <a:lnTo>
                    <a:pt x="167806" y="952"/>
                  </a:lnTo>
                  <a:lnTo>
                    <a:pt x="159833" y="0"/>
                  </a:lnTo>
                  <a:lnTo>
                    <a:pt x="105768" y="15661"/>
                  </a:lnTo>
                  <a:lnTo>
                    <a:pt x="79432" y="31764"/>
                  </a:lnTo>
                  <a:lnTo>
                    <a:pt x="42406" y="68167"/>
                  </a:lnTo>
                  <a:lnTo>
                    <a:pt x="35290" y="77565"/>
                  </a:lnTo>
                  <a:lnTo>
                    <a:pt x="30503" y="100483"/>
                  </a:lnTo>
                  <a:lnTo>
                    <a:pt x="33444" y="123928"/>
                  </a:lnTo>
                  <a:lnTo>
                    <a:pt x="42551" y="142147"/>
                  </a:lnTo>
                  <a:lnTo>
                    <a:pt x="72009" y="165558"/>
                  </a:lnTo>
                  <a:lnTo>
                    <a:pt x="134453" y="201514"/>
                  </a:lnTo>
                  <a:lnTo>
                    <a:pt x="155683" y="216794"/>
                  </a:lnTo>
                  <a:lnTo>
                    <a:pt x="179619" y="245127"/>
                  </a:lnTo>
                  <a:lnTo>
                    <a:pt x="190186" y="265424"/>
                  </a:lnTo>
                  <a:lnTo>
                    <a:pt x="189962" y="275749"/>
                  </a:lnTo>
                  <a:lnTo>
                    <a:pt x="180353" y="296580"/>
                  </a:lnTo>
                  <a:lnTo>
                    <a:pt x="149624" y="328038"/>
                  </a:lnTo>
                  <a:lnTo>
                    <a:pt x="92424" y="361705"/>
                  </a:lnTo>
                  <a:lnTo>
                    <a:pt x="41576" y="392406"/>
                  </a:lnTo>
                  <a:lnTo>
                    <a:pt x="0" y="4016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12A8576-3E2D-4FB8-89E5-EF4F94C39654}"/>
                </a:ext>
              </a:extLst>
            </p:cNvPr>
            <p:cNvSpPr/>
            <p:nvPr/>
          </p:nvSpPr>
          <p:spPr>
            <a:xfrm>
              <a:off x="6351255" y="11215680"/>
              <a:ext cx="323814" cy="268878"/>
            </a:xfrm>
            <a:custGeom>
              <a:avLst/>
              <a:gdLst/>
              <a:ahLst/>
              <a:cxnLst/>
              <a:rect l="0" t="0" r="0" b="0"/>
              <a:pathLst>
                <a:path w="323814" h="268878">
                  <a:moveTo>
                    <a:pt x="50072" y="0"/>
                  </a:moveTo>
                  <a:lnTo>
                    <a:pt x="22561" y="53875"/>
                  </a:lnTo>
                  <a:lnTo>
                    <a:pt x="4522" y="111036"/>
                  </a:lnTo>
                  <a:lnTo>
                    <a:pt x="0" y="171455"/>
                  </a:lnTo>
                  <a:lnTo>
                    <a:pt x="7420" y="208339"/>
                  </a:lnTo>
                  <a:lnTo>
                    <a:pt x="30295" y="249123"/>
                  </a:lnTo>
                  <a:lnTo>
                    <a:pt x="36887" y="257328"/>
                  </a:lnTo>
                  <a:lnTo>
                    <a:pt x="56690" y="266446"/>
                  </a:lnTo>
                  <a:lnTo>
                    <a:pt x="68522" y="268877"/>
                  </a:lnTo>
                  <a:lnTo>
                    <a:pt x="91027" y="265340"/>
                  </a:lnTo>
                  <a:lnTo>
                    <a:pt x="111558" y="254799"/>
                  </a:lnTo>
                  <a:lnTo>
                    <a:pt x="151164" y="209462"/>
                  </a:lnTo>
                  <a:lnTo>
                    <a:pt x="183733" y="146328"/>
                  </a:lnTo>
                  <a:lnTo>
                    <a:pt x="193400" y="104967"/>
                  </a:lnTo>
                  <a:lnTo>
                    <a:pt x="196667" y="49070"/>
                  </a:lnTo>
                  <a:lnTo>
                    <a:pt x="191246" y="8392"/>
                  </a:lnTo>
                  <a:lnTo>
                    <a:pt x="192151" y="9105"/>
                  </a:lnTo>
                  <a:lnTo>
                    <a:pt x="208455" y="62699"/>
                  </a:lnTo>
                  <a:lnTo>
                    <a:pt x="226778" y="124157"/>
                  </a:lnTo>
                  <a:lnTo>
                    <a:pt x="257756" y="187607"/>
                  </a:lnTo>
                  <a:lnTo>
                    <a:pt x="286501" y="228910"/>
                  </a:lnTo>
                  <a:lnTo>
                    <a:pt x="323813" y="2526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C71298D-6D44-4BA1-A9EE-F663225C0ED8}"/>
                </a:ext>
              </a:extLst>
            </p:cNvPr>
            <p:cNvSpPr/>
            <p:nvPr/>
          </p:nvSpPr>
          <p:spPr>
            <a:xfrm>
              <a:off x="6727710" y="11177928"/>
              <a:ext cx="273742" cy="302284"/>
            </a:xfrm>
            <a:custGeom>
              <a:avLst/>
              <a:gdLst/>
              <a:ahLst/>
              <a:cxnLst/>
              <a:rect l="0" t="0" r="0" b="0"/>
              <a:pathLst>
                <a:path w="273742" h="302284">
                  <a:moveTo>
                    <a:pt x="0" y="79865"/>
                  </a:moveTo>
                  <a:lnTo>
                    <a:pt x="15641" y="97847"/>
                  </a:lnTo>
                  <a:lnTo>
                    <a:pt x="23720" y="114763"/>
                  </a:lnTo>
                  <a:lnTo>
                    <a:pt x="31201" y="168690"/>
                  </a:lnTo>
                  <a:lnTo>
                    <a:pt x="46035" y="226484"/>
                  </a:lnTo>
                  <a:lnTo>
                    <a:pt x="54892" y="288137"/>
                  </a:lnTo>
                  <a:lnTo>
                    <a:pt x="58322" y="302283"/>
                  </a:lnTo>
                  <a:lnTo>
                    <a:pt x="46059" y="247696"/>
                  </a:lnTo>
                  <a:lnTo>
                    <a:pt x="46013" y="189879"/>
                  </a:lnTo>
                  <a:lnTo>
                    <a:pt x="51333" y="138382"/>
                  </a:lnTo>
                  <a:lnTo>
                    <a:pt x="57844" y="102663"/>
                  </a:lnTo>
                  <a:lnTo>
                    <a:pt x="85376" y="48509"/>
                  </a:lnTo>
                  <a:lnTo>
                    <a:pt x="112531" y="11801"/>
                  </a:lnTo>
                  <a:lnTo>
                    <a:pt x="132681" y="2821"/>
                  </a:lnTo>
                  <a:lnTo>
                    <a:pt x="157236" y="0"/>
                  </a:lnTo>
                  <a:lnTo>
                    <a:pt x="183746" y="2646"/>
                  </a:lnTo>
                  <a:lnTo>
                    <a:pt x="204888" y="10841"/>
                  </a:lnTo>
                  <a:lnTo>
                    <a:pt x="222083" y="23451"/>
                  </a:lnTo>
                  <a:lnTo>
                    <a:pt x="267354" y="76217"/>
                  </a:lnTo>
                  <a:lnTo>
                    <a:pt x="273741" y="903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11C69B0-2F11-4F09-9F34-0E9BD915B5E2}"/>
                </a:ext>
              </a:extLst>
            </p:cNvPr>
            <p:cNvSpPr/>
            <p:nvPr/>
          </p:nvSpPr>
          <p:spPr>
            <a:xfrm>
              <a:off x="7077863" y="11246523"/>
              <a:ext cx="197330" cy="278249"/>
            </a:xfrm>
            <a:custGeom>
              <a:avLst/>
              <a:gdLst/>
              <a:ahLst/>
              <a:cxnLst/>
              <a:rect l="0" t="0" r="0" b="0"/>
              <a:pathLst>
                <a:path w="197330" h="278249">
                  <a:moveTo>
                    <a:pt x="7816" y="148141"/>
                  </a:moveTo>
                  <a:lnTo>
                    <a:pt x="63476" y="105479"/>
                  </a:lnTo>
                  <a:lnTo>
                    <a:pt x="89819" y="81688"/>
                  </a:lnTo>
                  <a:lnTo>
                    <a:pt x="141047" y="25732"/>
                  </a:lnTo>
                  <a:lnTo>
                    <a:pt x="143430" y="18572"/>
                  </a:lnTo>
                  <a:lnTo>
                    <a:pt x="142678" y="11459"/>
                  </a:lnTo>
                  <a:lnTo>
                    <a:pt x="139838" y="4377"/>
                  </a:lnTo>
                  <a:lnTo>
                    <a:pt x="134435" y="825"/>
                  </a:lnTo>
                  <a:lnTo>
                    <a:pt x="119073" y="0"/>
                  </a:lnTo>
                  <a:lnTo>
                    <a:pt x="90693" y="6110"/>
                  </a:lnTo>
                  <a:lnTo>
                    <a:pt x="50834" y="27062"/>
                  </a:lnTo>
                  <a:lnTo>
                    <a:pt x="34342" y="40126"/>
                  </a:lnTo>
                  <a:lnTo>
                    <a:pt x="17496" y="66224"/>
                  </a:lnTo>
                  <a:lnTo>
                    <a:pt x="2493" y="107653"/>
                  </a:lnTo>
                  <a:lnTo>
                    <a:pt x="0" y="144984"/>
                  </a:lnTo>
                  <a:lnTo>
                    <a:pt x="12145" y="205956"/>
                  </a:lnTo>
                  <a:lnTo>
                    <a:pt x="27686" y="241311"/>
                  </a:lnTo>
                  <a:lnTo>
                    <a:pt x="43553" y="257010"/>
                  </a:lnTo>
                  <a:lnTo>
                    <a:pt x="75336" y="272426"/>
                  </a:lnTo>
                  <a:lnTo>
                    <a:pt x="100996" y="278248"/>
                  </a:lnTo>
                  <a:lnTo>
                    <a:pt x="127998" y="276936"/>
                  </a:lnTo>
                  <a:lnTo>
                    <a:pt x="184964" y="249806"/>
                  </a:lnTo>
                  <a:lnTo>
                    <a:pt x="197329" y="2428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139828E-794F-4868-908D-BED70D36699A}"/>
                </a:ext>
              </a:extLst>
            </p:cNvPr>
            <p:cNvSpPr/>
            <p:nvPr/>
          </p:nvSpPr>
          <p:spPr>
            <a:xfrm>
              <a:off x="7369949" y="11223009"/>
              <a:ext cx="252684" cy="276895"/>
            </a:xfrm>
            <a:custGeom>
              <a:avLst/>
              <a:gdLst/>
              <a:ahLst/>
              <a:cxnLst/>
              <a:rect l="0" t="0" r="0" b="0"/>
              <a:pathLst>
                <a:path w="252684" h="276895">
                  <a:moveTo>
                    <a:pt x="0" y="76898"/>
                  </a:moveTo>
                  <a:lnTo>
                    <a:pt x="3120" y="119589"/>
                  </a:lnTo>
                  <a:lnTo>
                    <a:pt x="17957" y="172900"/>
                  </a:lnTo>
                  <a:lnTo>
                    <a:pt x="35149" y="233372"/>
                  </a:lnTo>
                  <a:lnTo>
                    <a:pt x="40050" y="271569"/>
                  </a:lnTo>
                  <a:lnTo>
                    <a:pt x="39568" y="276869"/>
                  </a:lnTo>
                  <a:lnTo>
                    <a:pt x="38077" y="276894"/>
                  </a:lnTo>
                  <a:lnTo>
                    <a:pt x="33301" y="266391"/>
                  </a:lnTo>
                  <a:lnTo>
                    <a:pt x="23822" y="221520"/>
                  </a:lnTo>
                  <a:lnTo>
                    <a:pt x="27192" y="162008"/>
                  </a:lnTo>
                  <a:lnTo>
                    <a:pt x="47528" y="102332"/>
                  </a:lnTo>
                  <a:lnTo>
                    <a:pt x="74076" y="51723"/>
                  </a:lnTo>
                  <a:lnTo>
                    <a:pt x="97987" y="26155"/>
                  </a:lnTo>
                  <a:lnTo>
                    <a:pt x="127299" y="6882"/>
                  </a:lnTo>
                  <a:lnTo>
                    <a:pt x="137508" y="2145"/>
                  </a:lnTo>
                  <a:lnTo>
                    <a:pt x="158211" y="0"/>
                  </a:lnTo>
                  <a:lnTo>
                    <a:pt x="179110" y="4117"/>
                  </a:lnTo>
                  <a:lnTo>
                    <a:pt x="209437" y="19588"/>
                  </a:lnTo>
                  <a:lnTo>
                    <a:pt x="232591" y="38990"/>
                  </a:lnTo>
                  <a:lnTo>
                    <a:pt x="252683" y="66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A34CC2C-CCF1-4617-8587-A08A831EB209}"/>
                </a:ext>
              </a:extLst>
            </p:cNvPr>
            <p:cNvSpPr/>
            <p:nvPr/>
          </p:nvSpPr>
          <p:spPr>
            <a:xfrm>
              <a:off x="7685804" y="11542063"/>
              <a:ext cx="10529" cy="10529"/>
            </a:xfrm>
            <a:custGeom>
              <a:avLst/>
              <a:gdLst/>
              <a:ahLst/>
              <a:cxnLst/>
              <a:rect l="0" t="0" r="0" b="0"/>
              <a:pathLst>
                <a:path w="10529" h="10529">
                  <a:moveTo>
                    <a:pt x="0" y="10528"/>
                  </a:moveTo>
                  <a:lnTo>
                    <a:pt x="1052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35C6AA5-B436-48FD-8C98-F34938D772CC}"/>
              </a:ext>
            </a:extLst>
          </p:cNvPr>
          <p:cNvGrpSpPr/>
          <p:nvPr/>
        </p:nvGrpSpPr>
        <p:grpSpPr>
          <a:xfrm>
            <a:off x="395110" y="12159673"/>
            <a:ext cx="8143502" cy="831602"/>
            <a:chOff x="395110" y="12159673"/>
            <a:chExt cx="8143502" cy="831602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6CB1F16-EF88-40EA-A1E0-4766A78DBC5C}"/>
                </a:ext>
              </a:extLst>
            </p:cNvPr>
            <p:cNvSpPr/>
            <p:nvPr/>
          </p:nvSpPr>
          <p:spPr>
            <a:xfrm>
              <a:off x="395110" y="12260633"/>
              <a:ext cx="110259" cy="730642"/>
            </a:xfrm>
            <a:custGeom>
              <a:avLst/>
              <a:gdLst/>
              <a:ahLst/>
              <a:cxnLst/>
              <a:rect l="0" t="0" r="0" b="0"/>
              <a:pathLst>
                <a:path w="110259" h="730642">
                  <a:moveTo>
                    <a:pt x="110258" y="0"/>
                  </a:moveTo>
                  <a:lnTo>
                    <a:pt x="95604" y="55142"/>
                  </a:lnTo>
                  <a:lnTo>
                    <a:pt x="89296" y="110934"/>
                  </a:lnTo>
                  <a:lnTo>
                    <a:pt x="81117" y="163202"/>
                  </a:lnTo>
                  <a:lnTo>
                    <a:pt x="73566" y="217981"/>
                  </a:lnTo>
                  <a:lnTo>
                    <a:pt x="69751" y="274117"/>
                  </a:lnTo>
                  <a:lnTo>
                    <a:pt x="60056" y="337506"/>
                  </a:lnTo>
                  <a:lnTo>
                    <a:pt x="50280" y="400910"/>
                  </a:lnTo>
                  <a:lnTo>
                    <a:pt x="43437" y="447633"/>
                  </a:lnTo>
                  <a:lnTo>
                    <a:pt x="36496" y="492576"/>
                  </a:lnTo>
                  <a:lnTo>
                    <a:pt x="29512" y="535947"/>
                  </a:lnTo>
                  <a:lnTo>
                    <a:pt x="19003" y="598656"/>
                  </a:lnTo>
                  <a:lnTo>
                    <a:pt x="9650" y="653631"/>
                  </a:lnTo>
                  <a:lnTo>
                    <a:pt x="2777" y="711602"/>
                  </a:lnTo>
                  <a:lnTo>
                    <a:pt x="0" y="723576"/>
                  </a:lnTo>
                  <a:lnTo>
                    <a:pt x="488" y="729218"/>
                  </a:lnTo>
                  <a:lnTo>
                    <a:pt x="3153" y="730641"/>
                  </a:lnTo>
                  <a:lnTo>
                    <a:pt x="7269" y="729249"/>
                  </a:lnTo>
                  <a:lnTo>
                    <a:pt x="24241" y="710523"/>
                  </a:lnTo>
                  <a:lnTo>
                    <a:pt x="47087" y="6738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8685EC7-ECEF-4D9A-8C81-1448818514FA}"/>
                </a:ext>
              </a:extLst>
            </p:cNvPr>
            <p:cNvSpPr/>
            <p:nvPr/>
          </p:nvSpPr>
          <p:spPr>
            <a:xfrm>
              <a:off x="568539" y="12671241"/>
              <a:ext cx="313232" cy="251235"/>
            </a:xfrm>
            <a:custGeom>
              <a:avLst/>
              <a:gdLst/>
              <a:ahLst/>
              <a:cxnLst/>
              <a:rect l="0" t="0" r="0" b="0"/>
              <a:pathLst>
                <a:path w="313232" h="251235">
                  <a:moveTo>
                    <a:pt x="0" y="178988"/>
                  </a:moveTo>
                  <a:lnTo>
                    <a:pt x="61110" y="161028"/>
                  </a:lnTo>
                  <a:lnTo>
                    <a:pt x="115542" y="138248"/>
                  </a:lnTo>
                  <a:lnTo>
                    <a:pt x="173634" y="113340"/>
                  </a:lnTo>
                  <a:lnTo>
                    <a:pt x="229016" y="80395"/>
                  </a:lnTo>
                  <a:lnTo>
                    <a:pt x="283925" y="45584"/>
                  </a:lnTo>
                  <a:lnTo>
                    <a:pt x="310164" y="24557"/>
                  </a:lnTo>
                  <a:lnTo>
                    <a:pt x="313231" y="17541"/>
                  </a:lnTo>
                  <a:lnTo>
                    <a:pt x="312935" y="10526"/>
                  </a:lnTo>
                  <a:lnTo>
                    <a:pt x="310399" y="3509"/>
                  </a:lnTo>
                  <a:lnTo>
                    <a:pt x="302859" y="0"/>
                  </a:lnTo>
                  <a:lnTo>
                    <a:pt x="265471" y="652"/>
                  </a:lnTo>
                  <a:lnTo>
                    <a:pt x="226577" y="9424"/>
                  </a:lnTo>
                  <a:lnTo>
                    <a:pt x="172499" y="44975"/>
                  </a:lnTo>
                  <a:lnTo>
                    <a:pt x="116346" y="95136"/>
                  </a:lnTo>
                  <a:lnTo>
                    <a:pt x="97333" y="115985"/>
                  </a:lnTo>
                  <a:lnTo>
                    <a:pt x="84983" y="136949"/>
                  </a:lnTo>
                  <a:lnTo>
                    <a:pt x="81834" y="161083"/>
                  </a:lnTo>
                  <a:lnTo>
                    <a:pt x="85503" y="186238"/>
                  </a:lnTo>
                  <a:lnTo>
                    <a:pt x="100723" y="218960"/>
                  </a:lnTo>
                  <a:lnTo>
                    <a:pt x="113396" y="236138"/>
                  </a:lnTo>
                  <a:lnTo>
                    <a:pt x="133066" y="245332"/>
                  </a:lnTo>
                  <a:lnTo>
                    <a:pt x="189411" y="251234"/>
                  </a:lnTo>
                  <a:lnTo>
                    <a:pt x="250259" y="235830"/>
                  </a:lnTo>
                  <a:lnTo>
                    <a:pt x="263212" y="2316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CADD4A7-0A83-467B-B5A1-1B4653E6566C}"/>
                </a:ext>
              </a:extLst>
            </p:cNvPr>
            <p:cNvSpPr/>
            <p:nvPr/>
          </p:nvSpPr>
          <p:spPr>
            <a:xfrm>
              <a:off x="1017329" y="12608072"/>
              <a:ext cx="177603" cy="294800"/>
            </a:xfrm>
            <a:custGeom>
              <a:avLst/>
              <a:gdLst/>
              <a:ahLst/>
              <a:cxnLst/>
              <a:rect l="0" t="0" r="0" b="0"/>
              <a:pathLst>
                <a:path w="177603" h="294800">
                  <a:moveTo>
                    <a:pt x="140806" y="1"/>
                  </a:moveTo>
                  <a:lnTo>
                    <a:pt x="118449" y="0"/>
                  </a:lnTo>
                  <a:lnTo>
                    <a:pt x="56464" y="23721"/>
                  </a:lnTo>
                  <a:lnTo>
                    <a:pt x="30548" y="40434"/>
                  </a:lnTo>
                  <a:lnTo>
                    <a:pt x="18493" y="56576"/>
                  </a:lnTo>
                  <a:lnTo>
                    <a:pt x="1222" y="95535"/>
                  </a:lnTo>
                  <a:lnTo>
                    <a:pt x="0" y="116161"/>
                  </a:lnTo>
                  <a:lnTo>
                    <a:pt x="1312" y="126574"/>
                  </a:lnTo>
                  <a:lnTo>
                    <a:pt x="6865" y="134687"/>
                  </a:lnTo>
                  <a:lnTo>
                    <a:pt x="25515" y="146820"/>
                  </a:lnTo>
                  <a:lnTo>
                    <a:pt x="75615" y="164138"/>
                  </a:lnTo>
                  <a:lnTo>
                    <a:pt x="138922" y="182390"/>
                  </a:lnTo>
                  <a:lnTo>
                    <a:pt x="171833" y="198582"/>
                  </a:lnTo>
                  <a:lnTo>
                    <a:pt x="176699" y="206087"/>
                  </a:lnTo>
                  <a:lnTo>
                    <a:pt x="177602" y="214601"/>
                  </a:lnTo>
                  <a:lnTo>
                    <a:pt x="175865" y="223786"/>
                  </a:lnTo>
                  <a:lnTo>
                    <a:pt x="164577" y="240230"/>
                  </a:lnTo>
                  <a:lnTo>
                    <a:pt x="135371" y="262643"/>
                  </a:lnTo>
                  <a:lnTo>
                    <a:pt x="93962" y="280982"/>
                  </a:lnTo>
                  <a:lnTo>
                    <a:pt x="50887" y="290706"/>
                  </a:lnTo>
                  <a:lnTo>
                    <a:pt x="14464" y="2947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87477C3-5FA2-41C2-AA66-0B4F36EA1FB4}"/>
                </a:ext>
              </a:extLst>
            </p:cNvPr>
            <p:cNvSpPr/>
            <p:nvPr/>
          </p:nvSpPr>
          <p:spPr>
            <a:xfrm>
              <a:off x="1568746" y="12523845"/>
              <a:ext cx="410613" cy="385807"/>
            </a:xfrm>
            <a:custGeom>
              <a:avLst/>
              <a:gdLst/>
              <a:ahLst/>
              <a:cxnLst/>
              <a:rect l="0" t="0" r="0" b="0"/>
              <a:pathLst>
                <a:path w="410613" h="385807">
                  <a:moveTo>
                    <a:pt x="0" y="63171"/>
                  </a:moveTo>
                  <a:lnTo>
                    <a:pt x="49498" y="121734"/>
                  </a:lnTo>
                  <a:lnTo>
                    <a:pt x="98288" y="179138"/>
                  </a:lnTo>
                  <a:lnTo>
                    <a:pt x="140382" y="233889"/>
                  </a:lnTo>
                  <a:lnTo>
                    <a:pt x="175475" y="293478"/>
                  </a:lnTo>
                  <a:lnTo>
                    <a:pt x="199117" y="347267"/>
                  </a:lnTo>
                  <a:lnTo>
                    <a:pt x="207820" y="367250"/>
                  </a:lnTo>
                  <a:lnTo>
                    <a:pt x="219486" y="383931"/>
                  </a:lnTo>
                  <a:lnTo>
                    <a:pt x="225873" y="385806"/>
                  </a:lnTo>
                  <a:lnTo>
                    <a:pt x="232470" y="383545"/>
                  </a:lnTo>
                  <a:lnTo>
                    <a:pt x="239208" y="378530"/>
                  </a:lnTo>
                  <a:lnTo>
                    <a:pt x="249815" y="363597"/>
                  </a:lnTo>
                  <a:lnTo>
                    <a:pt x="269854" y="307975"/>
                  </a:lnTo>
                  <a:lnTo>
                    <a:pt x="287315" y="257498"/>
                  </a:lnTo>
                  <a:lnTo>
                    <a:pt x="306229" y="218235"/>
                  </a:lnTo>
                  <a:lnTo>
                    <a:pt x="333305" y="166909"/>
                  </a:lnTo>
                  <a:lnTo>
                    <a:pt x="358643" y="114815"/>
                  </a:lnTo>
                  <a:lnTo>
                    <a:pt x="385917" y="55068"/>
                  </a:lnTo>
                  <a:lnTo>
                    <a:pt x="402255" y="29834"/>
                  </a:lnTo>
                  <a:lnTo>
                    <a:pt x="41061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0601496-5CE5-44B9-AE61-5B2556D52B01}"/>
                </a:ext>
              </a:extLst>
            </p:cNvPr>
            <p:cNvSpPr/>
            <p:nvPr/>
          </p:nvSpPr>
          <p:spPr>
            <a:xfrm>
              <a:off x="2076265" y="12558261"/>
              <a:ext cx="282120" cy="294342"/>
            </a:xfrm>
            <a:custGeom>
              <a:avLst/>
              <a:gdLst/>
              <a:ahLst/>
              <a:cxnLst/>
              <a:rect l="0" t="0" r="0" b="0"/>
              <a:pathLst>
                <a:path w="282120" h="294342">
                  <a:moveTo>
                    <a:pt x="218948" y="91927"/>
                  </a:moveTo>
                  <a:lnTo>
                    <a:pt x="224537" y="75159"/>
                  </a:lnTo>
                  <a:lnTo>
                    <a:pt x="221042" y="57568"/>
                  </a:lnTo>
                  <a:lnTo>
                    <a:pt x="205920" y="31054"/>
                  </a:lnTo>
                  <a:lnTo>
                    <a:pt x="192100" y="16909"/>
                  </a:lnTo>
                  <a:lnTo>
                    <a:pt x="174260" y="6722"/>
                  </a:lnTo>
                  <a:lnTo>
                    <a:pt x="138896" y="0"/>
                  </a:lnTo>
                  <a:lnTo>
                    <a:pt x="104372" y="3597"/>
                  </a:lnTo>
                  <a:lnTo>
                    <a:pt x="71915" y="23250"/>
                  </a:lnTo>
                  <a:lnTo>
                    <a:pt x="45661" y="56889"/>
                  </a:lnTo>
                  <a:lnTo>
                    <a:pt x="24234" y="110179"/>
                  </a:lnTo>
                  <a:lnTo>
                    <a:pt x="8737" y="165765"/>
                  </a:lnTo>
                  <a:lnTo>
                    <a:pt x="0" y="221805"/>
                  </a:lnTo>
                  <a:lnTo>
                    <a:pt x="4075" y="263899"/>
                  </a:lnTo>
                  <a:lnTo>
                    <a:pt x="10189" y="274425"/>
                  </a:lnTo>
                  <a:lnTo>
                    <a:pt x="29460" y="289241"/>
                  </a:lnTo>
                  <a:lnTo>
                    <a:pt x="53622" y="293486"/>
                  </a:lnTo>
                  <a:lnTo>
                    <a:pt x="77619" y="290303"/>
                  </a:lnTo>
                  <a:lnTo>
                    <a:pt x="96084" y="281089"/>
                  </a:lnTo>
                  <a:lnTo>
                    <a:pt x="156082" y="227841"/>
                  </a:lnTo>
                  <a:lnTo>
                    <a:pt x="195255" y="165542"/>
                  </a:lnTo>
                  <a:lnTo>
                    <a:pt x="218138" y="104640"/>
                  </a:lnTo>
                  <a:lnTo>
                    <a:pt x="223267" y="90557"/>
                  </a:lnTo>
                  <a:lnTo>
                    <a:pt x="221917" y="107768"/>
                  </a:lnTo>
                  <a:lnTo>
                    <a:pt x="228250" y="161386"/>
                  </a:lnTo>
                  <a:lnTo>
                    <a:pt x="230404" y="215309"/>
                  </a:lnTo>
                  <a:lnTo>
                    <a:pt x="240881" y="271021"/>
                  </a:lnTo>
                  <a:lnTo>
                    <a:pt x="244098" y="285022"/>
                  </a:lnTo>
                  <a:lnTo>
                    <a:pt x="248583" y="292016"/>
                  </a:lnTo>
                  <a:lnTo>
                    <a:pt x="253912" y="294341"/>
                  </a:lnTo>
                  <a:lnTo>
                    <a:pt x="259805" y="293549"/>
                  </a:lnTo>
                  <a:lnTo>
                    <a:pt x="264903" y="288342"/>
                  </a:lnTo>
                  <a:lnTo>
                    <a:pt x="282119" y="2498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2E33346-E4C8-4F5F-8148-9E28736A3BAA}"/>
                </a:ext>
              </a:extLst>
            </p:cNvPr>
            <p:cNvSpPr/>
            <p:nvPr/>
          </p:nvSpPr>
          <p:spPr>
            <a:xfrm>
              <a:off x="2463757" y="12207990"/>
              <a:ext cx="42027" cy="663297"/>
            </a:xfrm>
            <a:custGeom>
              <a:avLst/>
              <a:gdLst/>
              <a:ahLst/>
              <a:cxnLst/>
              <a:rect l="0" t="0" r="0" b="0"/>
              <a:pathLst>
                <a:path w="42027" h="663297">
                  <a:moveTo>
                    <a:pt x="42026" y="0"/>
                  </a:moveTo>
                  <a:lnTo>
                    <a:pt x="38906" y="57265"/>
                  </a:lnTo>
                  <a:lnTo>
                    <a:pt x="33692" y="112894"/>
                  </a:lnTo>
                  <a:lnTo>
                    <a:pt x="29028" y="168761"/>
                  </a:lnTo>
                  <a:lnTo>
                    <a:pt x="20237" y="216898"/>
                  </a:lnTo>
                  <a:lnTo>
                    <a:pt x="13343" y="269377"/>
                  </a:lnTo>
                  <a:lnTo>
                    <a:pt x="11013" y="329030"/>
                  </a:lnTo>
                  <a:lnTo>
                    <a:pt x="3318" y="389384"/>
                  </a:lnTo>
                  <a:lnTo>
                    <a:pt x="921" y="449815"/>
                  </a:lnTo>
                  <a:lnTo>
                    <a:pt x="210" y="500087"/>
                  </a:lnTo>
                  <a:lnTo>
                    <a:pt x="0" y="551506"/>
                  </a:lnTo>
                  <a:lnTo>
                    <a:pt x="1107" y="601447"/>
                  </a:lnTo>
                  <a:lnTo>
                    <a:pt x="5512" y="627618"/>
                  </a:lnTo>
                  <a:lnTo>
                    <a:pt x="14489" y="644711"/>
                  </a:lnTo>
                  <a:lnTo>
                    <a:pt x="31497" y="6632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993A0BC-5611-4BA6-B410-7206F9D5B657}"/>
                </a:ext>
              </a:extLst>
            </p:cNvPr>
            <p:cNvSpPr/>
            <p:nvPr/>
          </p:nvSpPr>
          <p:spPr>
            <a:xfrm>
              <a:off x="2600539" y="12433286"/>
              <a:ext cx="347441" cy="349509"/>
            </a:xfrm>
            <a:custGeom>
              <a:avLst/>
              <a:gdLst/>
              <a:ahLst/>
              <a:cxnLst/>
              <a:rect l="0" t="0" r="0" b="0"/>
              <a:pathLst>
                <a:path w="347441" h="349509">
                  <a:moveTo>
                    <a:pt x="0" y="237958"/>
                  </a:moveTo>
                  <a:lnTo>
                    <a:pt x="11179" y="221190"/>
                  </a:lnTo>
                  <a:lnTo>
                    <a:pt x="40487" y="199584"/>
                  </a:lnTo>
                  <a:lnTo>
                    <a:pt x="97662" y="172621"/>
                  </a:lnTo>
                  <a:lnTo>
                    <a:pt x="151482" y="146283"/>
                  </a:lnTo>
                  <a:lnTo>
                    <a:pt x="201108" y="118551"/>
                  </a:lnTo>
                  <a:lnTo>
                    <a:pt x="261690" y="87424"/>
                  </a:lnTo>
                  <a:lnTo>
                    <a:pt x="323627" y="45910"/>
                  </a:lnTo>
                  <a:lnTo>
                    <a:pt x="341146" y="31331"/>
                  </a:lnTo>
                  <a:lnTo>
                    <a:pt x="344414" y="24167"/>
                  </a:lnTo>
                  <a:lnTo>
                    <a:pt x="344253" y="17052"/>
                  </a:lnTo>
                  <a:lnTo>
                    <a:pt x="341806" y="9969"/>
                  </a:lnTo>
                  <a:lnTo>
                    <a:pt x="335495" y="5247"/>
                  </a:lnTo>
                  <a:lnTo>
                    <a:pt x="316005" y="0"/>
                  </a:lnTo>
                  <a:lnTo>
                    <a:pt x="284314" y="2635"/>
                  </a:lnTo>
                  <a:lnTo>
                    <a:pt x="228863" y="22412"/>
                  </a:lnTo>
                  <a:lnTo>
                    <a:pt x="168059" y="63833"/>
                  </a:lnTo>
                  <a:lnTo>
                    <a:pt x="121350" y="106666"/>
                  </a:lnTo>
                  <a:lnTo>
                    <a:pt x="92817" y="158774"/>
                  </a:lnTo>
                  <a:lnTo>
                    <a:pt x="82976" y="182878"/>
                  </a:lnTo>
                  <a:lnTo>
                    <a:pt x="80942" y="208409"/>
                  </a:lnTo>
                  <a:lnTo>
                    <a:pt x="89168" y="262927"/>
                  </a:lnTo>
                  <a:lnTo>
                    <a:pt x="101632" y="284540"/>
                  </a:lnTo>
                  <a:lnTo>
                    <a:pt x="138229" y="317479"/>
                  </a:lnTo>
                  <a:lnTo>
                    <a:pt x="174447" y="339380"/>
                  </a:lnTo>
                  <a:lnTo>
                    <a:pt x="220404" y="349508"/>
                  </a:lnTo>
                  <a:lnTo>
                    <a:pt x="265476" y="346919"/>
                  </a:lnTo>
                  <a:lnTo>
                    <a:pt x="302878" y="333154"/>
                  </a:lnTo>
                  <a:lnTo>
                    <a:pt x="347440" y="3011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EDD8735-52C7-4630-A85C-7401BD4798EA}"/>
                </a:ext>
              </a:extLst>
            </p:cNvPr>
            <p:cNvSpPr/>
            <p:nvPr/>
          </p:nvSpPr>
          <p:spPr>
            <a:xfrm>
              <a:off x="3032641" y="12513317"/>
              <a:ext cx="325951" cy="303876"/>
            </a:xfrm>
            <a:custGeom>
              <a:avLst/>
              <a:gdLst/>
              <a:ahLst/>
              <a:cxnLst/>
              <a:rect l="0" t="0" r="0" b="0"/>
              <a:pathLst>
                <a:path w="325951" h="303876">
                  <a:moveTo>
                    <a:pt x="10095" y="0"/>
                  </a:moveTo>
                  <a:lnTo>
                    <a:pt x="1762" y="37477"/>
                  </a:lnTo>
                  <a:lnTo>
                    <a:pt x="0" y="88901"/>
                  </a:lnTo>
                  <a:lnTo>
                    <a:pt x="6888" y="144120"/>
                  </a:lnTo>
                  <a:lnTo>
                    <a:pt x="12581" y="196966"/>
                  </a:lnTo>
                  <a:lnTo>
                    <a:pt x="29140" y="251109"/>
                  </a:lnTo>
                  <a:lnTo>
                    <a:pt x="40396" y="267971"/>
                  </a:lnTo>
                  <a:lnTo>
                    <a:pt x="49013" y="272234"/>
                  </a:lnTo>
                  <a:lnTo>
                    <a:pt x="71065" y="273852"/>
                  </a:lnTo>
                  <a:lnTo>
                    <a:pt x="93345" y="264433"/>
                  </a:lnTo>
                  <a:lnTo>
                    <a:pt x="136244" y="229789"/>
                  </a:lnTo>
                  <a:lnTo>
                    <a:pt x="169268" y="175623"/>
                  </a:lnTo>
                  <a:lnTo>
                    <a:pt x="196045" y="115587"/>
                  </a:lnTo>
                  <a:lnTo>
                    <a:pt x="212330" y="76102"/>
                  </a:lnTo>
                  <a:lnTo>
                    <a:pt x="219018" y="20839"/>
                  </a:lnTo>
                  <a:lnTo>
                    <a:pt x="218763" y="1072"/>
                  </a:lnTo>
                  <a:lnTo>
                    <a:pt x="217057" y="715"/>
                  </a:lnTo>
                  <a:lnTo>
                    <a:pt x="214750" y="3986"/>
                  </a:lnTo>
                  <a:lnTo>
                    <a:pt x="210744" y="55477"/>
                  </a:lnTo>
                  <a:lnTo>
                    <a:pt x="213436" y="92476"/>
                  </a:lnTo>
                  <a:lnTo>
                    <a:pt x="219237" y="147598"/>
                  </a:lnTo>
                  <a:lnTo>
                    <a:pt x="228788" y="199171"/>
                  </a:lnTo>
                  <a:lnTo>
                    <a:pt x="245376" y="261479"/>
                  </a:lnTo>
                  <a:lnTo>
                    <a:pt x="261392" y="294285"/>
                  </a:lnTo>
                  <a:lnTo>
                    <a:pt x="268873" y="300305"/>
                  </a:lnTo>
                  <a:lnTo>
                    <a:pt x="277370" y="303150"/>
                  </a:lnTo>
                  <a:lnTo>
                    <a:pt x="286544" y="303875"/>
                  </a:lnTo>
                  <a:lnTo>
                    <a:pt x="302977" y="298442"/>
                  </a:lnTo>
                  <a:lnTo>
                    <a:pt x="325950" y="2842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7F8ACE9-3832-40AC-8BFC-AC7B75C898BE}"/>
                </a:ext>
              </a:extLst>
            </p:cNvPr>
            <p:cNvSpPr/>
            <p:nvPr/>
          </p:nvSpPr>
          <p:spPr>
            <a:xfrm>
              <a:off x="3382216" y="12468142"/>
              <a:ext cx="208003" cy="279686"/>
            </a:xfrm>
            <a:custGeom>
              <a:avLst/>
              <a:gdLst/>
              <a:ahLst/>
              <a:cxnLst/>
              <a:rect l="0" t="0" r="0" b="0"/>
              <a:pathLst>
                <a:path w="208003" h="279686">
                  <a:moveTo>
                    <a:pt x="29017" y="97817"/>
                  </a:moveTo>
                  <a:lnTo>
                    <a:pt x="32137" y="140508"/>
                  </a:lnTo>
                  <a:lnTo>
                    <a:pt x="38082" y="193337"/>
                  </a:lnTo>
                  <a:lnTo>
                    <a:pt x="46493" y="244457"/>
                  </a:lnTo>
                  <a:lnTo>
                    <a:pt x="48482" y="271005"/>
                  </a:lnTo>
                  <a:lnTo>
                    <a:pt x="46673" y="277617"/>
                  </a:lnTo>
                  <a:lnTo>
                    <a:pt x="43128" y="279685"/>
                  </a:lnTo>
                  <a:lnTo>
                    <a:pt x="38424" y="278724"/>
                  </a:lnTo>
                  <a:lnTo>
                    <a:pt x="30079" y="265178"/>
                  </a:lnTo>
                  <a:lnTo>
                    <a:pt x="15189" y="212765"/>
                  </a:lnTo>
                  <a:lnTo>
                    <a:pt x="4513" y="163200"/>
                  </a:lnTo>
                  <a:lnTo>
                    <a:pt x="0" y="103627"/>
                  </a:lnTo>
                  <a:lnTo>
                    <a:pt x="12270" y="45941"/>
                  </a:lnTo>
                  <a:lnTo>
                    <a:pt x="27825" y="19405"/>
                  </a:lnTo>
                  <a:lnTo>
                    <a:pt x="43695" y="7206"/>
                  </a:lnTo>
                  <a:lnTo>
                    <a:pt x="52841" y="2315"/>
                  </a:lnTo>
                  <a:lnTo>
                    <a:pt x="72360" y="0"/>
                  </a:lnTo>
                  <a:lnTo>
                    <a:pt x="113488" y="8046"/>
                  </a:lnTo>
                  <a:lnTo>
                    <a:pt x="174253" y="35765"/>
                  </a:lnTo>
                  <a:lnTo>
                    <a:pt x="208002" y="557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70D126A-25D3-4863-8372-2DBE9F7F732F}"/>
                </a:ext>
              </a:extLst>
            </p:cNvPr>
            <p:cNvSpPr/>
            <p:nvPr/>
          </p:nvSpPr>
          <p:spPr>
            <a:xfrm>
              <a:off x="3610689" y="12484047"/>
              <a:ext cx="232214" cy="347944"/>
            </a:xfrm>
            <a:custGeom>
              <a:avLst/>
              <a:gdLst/>
              <a:ahLst/>
              <a:cxnLst/>
              <a:rect l="0" t="0" r="0" b="0"/>
              <a:pathLst>
                <a:path w="232214" h="347944">
                  <a:moveTo>
                    <a:pt x="232213" y="29270"/>
                  </a:moveTo>
                  <a:lnTo>
                    <a:pt x="221034" y="18091"/>
                  </a:lnTo>
                  <a:lnTo>
                    <a:pt x="203068" y="12603"/>
                  </a:lnTo>
                  <a:lnTo>
                    <a:pt x="147137" y="1554"/>
                  </a:lnTo>
                  <a:lnTo>
                    <a:pt x="109259" y="0"/>
                  </a:lnTo>
                  <a:lnTo>
                    <a:pt x="75289" y="7598"/>
                  </a:lnTo>
                  <a:lnTo>
                    <a:pt x="35490" y="30534"/>
                  </a:lnTo>
                  <a:lnTo>
                    <a:pt x="4751" y="57595"/>
                  </a:lnTo>
                  <a:lnTo>
                    <a:pt x="1023" y="68040"/>
                  </a:lnTo>
                  <a:lnTo>
                    <a:pt x="0" y="95243"/>
                  </a:lnTo>
                  <a:lnTo>
                    <a:pt x="6565" y="117473"/>
                  </a:lnTo>
                  <a:lnTo>
                    <a:pt x="11591" y="126676"/>
                  </a:lnTo>
                  <a:lnTo>
                    <a:pt x="29653" y="140022"/>
                  </a:lnTo>
                  <a:lnTo>
                    <a:pt x="91718" y="169200"/>
                  </a:lnTo>
                  <a:lnTo>
                    <a:pt x="153097" y="195773"/>
                  </a:lnTo>
                  <a:lnTo>
                    <a:pt x="215620" y="236467"/>
                  </a:lnTo>
                  <a:lnTo>
                    <a:pt x="224839" y="256667"/>
                  </a:lnTo>
                  <a:lnTo>
                    <a:pt x="227297" y="268605"/>
                  </a:lnTo>
                  <a:lnTo>
                    <a:pt x="226596" y="278904"/>
                  </a:lnTo>
                  <a:lnTo>
                    <a:pt x="219578" y="296585"/>
                  </a:lnTo>
                  <a:lnTo>
                    <a:pt x="202421" y="312243"/>
                  </a:lnTo>
                  <a:lnTo>
                    <a:pt x="166454" y="331093"/>
                  </a:lnTo>
                  <a:lnTo>
                    <a:pt x="112378" y="347943"/>
                  </a:lnTo>
                  <a:lnTo>
                    <a:pt x="58977" y="346895"/>
                  </a:lnTo>
                  <a:lnTo>
                    <a:pt x="21643" y="3451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83BF538-DF6B-4A50-8014-5A35EA044F3B}"/>
                </a:ext>
              </a:extLst>
            </p:cNvPr>
            <p:cNvSpPr/>
            <p:nvPr/>
          </p:nvSpPr>
          <p:spPr>
            <a:xfrm>
              <a:off x="4433989" y="12491437"/>
              <a:ext cx="251193" cy="319498"/>
            </a:xfrm>
            <a:custGeom>
              <a:avLst/>
              <a:gdLst/>
              <a:ahLst/>
              <a:cxnLst/>
              <a:rect l="0" t="0" r="0" b="0"/>
              <a:pathLst>
                <a:path w="251193" h="319498">
                  <a:moveTo>
                    <a:pt x="124851" y="21880"/>
                  </a:moveTo>
                  <a:lnTo>
                    <a:pt x="119261" y="5113"/>
                  </a:lnTo>
                  <a:lnTo>
                    <a:pt x="114105" y="1343"/>
                  </a:lnTo>
                  <a:lnTo>
                    <a:pt x="107159" y="0"/>
                  </a:lnTo>
                  <a:lnTo>
                    <a:pt x="99018" y="273"/>
                  </a:lnTo>
                  <a:lnTo>
                    <a:pt x="70793" y="11839"/>
                  </a:lnTo>
                  <a:lnTo>
                    <a:pt x="56761" y="26776"/>
                  </a:lnTo>
                  <a:lnTo>
                    <a:pt x="22253" y="88601"/>
                  </a:lnTo>
                  <a:lnTo>
                    <a:pt x="6058" y="141904"/>
                  </a:lnTo>
                  <a:lnTo>
                    <a:pt x="0" y="197493"/>
                  </a:lnTo>
                  <a:lnTo>
                    <a:pt x="1923" y="253534"/>
                  </a:lnTo>
                  <a:lnTo>
                    <a:pt x="8215" y="279256"/>
                  </a:lnTo>
                  <a:lnTo>
                    <a:pt x="18811" y="298486"/>
                  </a:lnTo>
                  <a:lnTo>
                    <a:pt x="34438" y="311712"/>
                  </a:lnTo>
                  <a:lnTo>
                    <a:pt x="43518" y="316877"/>
                  </a:lnTo>
                  <a:lnTo>
                    <a:pt x="66086" y="319497"/>
                  </a:lnTo>
                  <a:lnTo>
                    <a:pt x="118702" y="317233"/>
                  </a:lnTo>
                  <a:lnTo>
                    <a:pt x="179803" y="305300"/>
                  </a:lnTo>
                  <a:lnTo>
                    <a:pt x="241112" y="288138"/>
                  </a:lnTo>
                  <a:lnTo>
                    <a:pt x="251192" y="2850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BC8E365-C02C-4497-A871-E803D9B3B837}"/>
                </a:ext>
              </a:extLst>
            </p:cNvPr>
            <p:cNvSpPr/>
            <p:nvPr/>
          </p:nvSpPr>
          <p:spPr>
            <a:xfrm>
              <a:off x="4729127" y="12565959"/>
              <a:ext cx="223413" cy="249592"/>
            </a:xfrm>
            <a:custGeom>
              <a:avLst/>
              <a:gdLst/>
              <a:ahLst/>
              <a:cxnLst/>
              <a:rect l="0" t="0" r="0" b="0"/>
              <a:pathLst>
                <a:path w="223413" h="249592">
                  <a:moveTo>
                    <a:pt x="124510" y="0"/>
                  </a:moveTo>
                  <a:lnTo>
                    <a:pt x="71483" y="14653"/>
                  </a:lnTo>
                  <a:lnTo>
                    <a:pt x="53759" y="27570"/>
                  </a:lnTo>
                  <a:lnTo>
                    <a:pt x="23317" y="64458"/>
                  </a:lnTo>
                  <a:lnTo>
                    <a:pt x="7440" y="100728"/>
                  </a:lnTo>
                  <a:lnTo>
                    <a:pt x="0" y="162139"/>
                  </a:lnTo>
                  <a:lnTo>
                    <a:pt x="1051" y="203889"/>
                  </a:lnTo>
                  <a:lnTo>
                    <a:pt x="9588" y="223590"/>
                  </a:lnTo>
                  <a:lnTo>
                    <a:pt x="24301" y="237023"/>
                  </a:lnTo>
                  <a:lnTo>
                    <a:pt x="43708" y="245725"/>
                  </a:lnTo>
                  <a:lnTo>
                    <a:pt x="67931" y="249591"/>
                  </a:lnTo>
                  <a:lnTo>
                    <a:pt x="91176" y="245071"/>
                  </a:lnTo>
                  <a:lnTo>
                    <a:pt x="145337" y="216586"/>
                  </a:lnTo>
                  <a:lnTo>
                    <a:pt x="175915" y="195065"/>
                  </a:lnTo>
                  <a:lnTo>
                    <a:pt x="192591" y="176774"/>
                  </a:lnTo>
                  <a:lnTo>
                    <a:pt x="218065" y="117718"/>
                  </a:lnTo>
                  <a:lnTo>
                    <a:pt x="223412" y="95603"/>
                  </a:lnTo>
                  <a:lnTo>
                    <a:pt x="221889" y="74077"/>
                  </a:lnTo>
                  <a:lnTo>
                    <a:pt x="208865" y="42227"/>
                  </a:lnTo>
                  <a:lnTo>
                    <a:pt x="193587" y="27345"/>
                  </a:lnTo>
                  <a:lnTo>
                    <a:pt x="155183" y="8261"/>
                  </a:lnTo>
                  <a:lnTo>
                    <a:pt x="118651" y="2447"/>
                  </a:lnTo>
                  <a:lnTo>
                    <a:pt x="104359" y="4208"/>
                  </a:lnTo>
                  <a:lnTo>
                    <a:pt x="92925" y="105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AF590CEB-E846-4EA0-B832-B56AF772FF4A}"/>
                </a:ext>
              </a:extLst>
            </p:cNvPr>
            <p:cNvSpPr/>
            <p:nvPr/>
          </p:nvSpPr>
          <p:spPr>
            <a:xfrm>
              <a:off x="5001037" y="12507317"/>
              <a:ext cx="305327" cy="333011"/>
            </a:xfrm>
            <a:custGeom>
              <a:avLst/>
              <a:gdLst/>
              <a:ahLst/>
              <a:cxnLst/>
              <a:rect l="0" t="0" r="0" b="0"/>
              <a:pathLst>
                <a:path w="305327" h="333011">
                  <a:moveTo>
                    <a:pt x="0" y="100756"/>
                  </a:moveTo>
                  <a:lnTo>
                    <a:pt x="38373" y="130065"/>
                  </a:lnTo>
                  <a:lnTo>
                    <a:pt x="59592" y="155843"/>
                  </a:lnTo>
                  <a:lnTo>
                    <a:pt x="67429" y="181781"/>
                  </a:lnTo>
                  <a:lnTo>
                    <a:pt x="71841" y="229268"/>
                  </a:lnTo>
                  <a:lnTo>
                    <a:pt x="73332" y="292128"/>
                  </a:lnTo>
                  <a:lnTo>
                    <a:pt x="68001" y="329814"/>
                  </a:lnTo>
                  <a:lnTo>
                    <a:pt x="66391" y="333010"/>
                  </a:lnTo>
                  <a:lnTo>
                    <a:pt x="65317" y="330462"/>
                  </a:lnTo>
                  <a:lnTo>
                    <a:pt x="64623" y="279054"/>
                  </a:lnTo>
                  <a:lnTo>
                    <a:pt x="71660" y="231834"/>
                  </a:lnTo>
                  <a:lnTo>
                    <a:pt x="82323" y="181967"/>
                  </a:lnTo>
                  <a:lnTo>
                    <a:pt x="106295" y="122603"/>
                  </a:lnTo>
                  <a:lnTo>
                    <a:pt x="133560" y="65817"/>
                  </a:lnTo>
                  <a:lnTo>
                    <a:pt x="175492" y="10756"/>
                  </a:lnTo>
                  <a:lnTo>
                    <a:pt x="195759" y="2264"/>
                  </a:lnTo>
                  <a:lnTo>
                    <a:pt x="207715" y="0"/>
                  </a:lnTo>
                  <a:lnTo>
                    <a:pt x="218025" y="830"/>
                  </a:lnTo>
                  <a:lnTo>
                    <a:pt x="235720" y="7992"/>
                  </a:lnTo>
                  <a:lnTo>
                    <a:pt x="258836" y="25177"/>
                  </a:lnTo>
                  <a:lnTo>
                    <a:pt x="280503" y="56267"/>
                  </a:lnTo>
                  <a:lnTo>
                    <a:pt x="293144" y="114758"/>
                  </a:lnTo>
                  <a:lnTo>
                    <a:pt x="302573" y="165653"/>
                  </a:lnTo>
                  <a:lnTo>
                    <a:pt x="299193" y="226010"/>
                  </a:lnTo>
                  <a:lnTo>
                    <a:pt x="294496" y="284682"/>
                  </a:lnTo>
                  <a:lnTo>
                    <a:pt x="289594" y="308843"/>
                  </a:lnTo>
                  <a:lnTo>
                    <a:pt x="290159" y="310840"/>
                  </a:lnTo>
                  <a:lnTo>
                    <a:pt x="305326" y="2797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B8F8610-B69D-4358-A890-29D99A9413D7}"/>
                </a:ext>
              </a:extLst>
            </p:cNvPr>
            <p:cNvSpPr/>
            <p:nvPr/>
          </p:nvSpPr>
          <p:spPr>
            <a:xfrm>
              <a:off x="5495878" y="12165876"/>
              <a:ext cx="16117" cy="631711"/>
            </a:xfrm>
            <a:custGeom>
              <a:avLst/>
              <a:gdLst/>
              <a:ahLst/>
              <a:cxnLst/>
              <a:rect l="0" t="0" r="0" b="0"/>
              <a:pathLst>
                <a:path w="16117" h="631711">
                  <a:moveTo>
                    <a:pt x="10526" y="0"/>
                  </a:moveTo>
                  <a:lnTo>
                    <a:pt x="16116" y="16768"/>
                  </a:lnTo>
                  <a:lnTo>
                    <a:pt x="12071" y="75445"/>
                  </a:lnTo>
                  <a:lnTo>
                    <a:pt x="10984" y="122570"/>
                  </a:lnTo>
                  <a:lnTo>
                    <a:pt x="10662" y="174748"/>
                  </a:lnTo>
                  <a:lnTo>
                    <a:pt x="4964" y="234300"/>
                  </a:lnTo>
                  <a:lnTo>
                    <a:pt x="1469" y="293770"/>
                  </a:lnTo>
                  <a:lnTo>
                    <a:pt x="434" y="346487"/>
                  </a:lnTo>
                  <a:lnTo>
                    <a:pt x="84" y="409731"/>
                  </a:lnTo>
                  <a:lnTo>
                    <a:pt x="23" y="473001"/>
                  </a:lnTo>
                  <a:lnTo>
                    <a:pt x="6" y="534382"/>
                  </a:lnTo>
                  <a:lnTo>
                    <a:pt x="0" y="583246"/>
                  </a:lnTo>
                  <a:lnTo>
                    <a:pt x="1168" y="621510"/>
                  </a:lnTo>
                  <a:lnTo>
                    <a:pt x="3118" y="626079"/>
                  </a:lnTo>
                  <a:lnTo>
                    <a:pt x="10526" y="6317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61A0151-C4ED-4F0E-86AF-BA4D3F0277C8}"/>
                </a:ext>
              </a:extLst>
            </p:cNvPr>
            <p:cNvSpPr/>
            <p:nvPr/>
          </p:nvSpPr>
          <p:spPr>
            <a:xfrm>
              <a:off x="5369534" y="12462870"/>
              <a:ext cx="242156" cy="39920"/>
            </a:xfrm>
            <a:custGeom>
              <a:avLst/>
              <a:gdLst/>
              <a:ahLst/>
              <a:cxnLst/>
              <a:rect l="0" t="0" r="0" b="0"/>
              <a:pathLst>
                <a:path w="242156" h="39920">
                  <a:moveTo>
                    <a:pt x="242155" y="8333"/>
                  </a:moveTo>
                  <a:lnTo>
                    <a:pt x="193225" y="0"/>
                  </a:lnTo>
                  <a:lnTo>
                    <a:pt x="145379" y="1575"/>
                  </a:lnTo>
                  <a:lnTo>
                    <a:pt x="94158" y="9449"/>
                  </a:lnTo>
                  <a:lnTo>
                    <a:pt x="35626" y="22591"/>
                  </a:lnTo>
                  <a:lnTo>
                    <a:pt x="0" y="399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729553D-6C45-4599-8268-035934254418}"/>
                </a:ext>
              </a:extLst>
            </p:cNvPr>
            <p:cNvSpPr/>
            <p:nvPr/>
          </p:nvSpPr>
          <p:spPr>
            <a:xfrm>
              <a:off x="5727503" y="12692301"/>
              <a:ext cx="10529" cy="56730"/>
            </a:xfrm>
            <a:custGeom>
              <a:avLst/>
              <a:gdLst/>
              <a:ahLst/>
              <a:cxnLst/>
              <a:rect l="0" t="0" r="0" b="0"/>
              <a:pathLst>
                <a:path w="10529" h="56730">
                  <a:moveTo>
                    <a:pt x="0" y="0"/>
                  </a:moveTo>
                  <a:lnTo>
                    <a:pt x="8333" y="37479"/>
                  </a:lnTo>
                  <a:lnTo>
                    <a:pt x="9878" y="56729"/>
                  </a:lnTo>
                  <a:lnTo>
                    <a:pt x="10528" y="526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7F250DB-39FB-4115-94D4-0417FF5A6DCD}"/>
                </a:ext>
              </a:extLst>
            </p:cNvPr>
            <p:cNvSpPr/>
            <p:nvPr/>
          </p:nvSpPr>
          <p:spPr>
            <a:xfrm>
              <a:off x="5706446" y="12355389"/>
              <a:ext cx="42115" cy="10530"/>
            </a:xfrm>
            <a:custGeom>
              <a:avLst/>
              <a:gdLst/>
              <a:ahLst/>
              <a:cxnLst/>
              <a:rect l="0" t="0" r="0" b="0"/>
              <a:pathLst>
                <a:path w="42115" h="10530">
                  <a:moveTo>
                    <a:pt x="0" y="0"/>
                  </a:moveTo>
                  <a:lnTo>
                    <a:pt x="42114" y="105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246448E-C20E-4063-90B5-2ABB344A5250}"/>
                </a:ext>
              </a:extLst>
            </p:cNvPr>
            <p:cNvSpPr/>
            <p:nvPr/>
          </p:nvSpPr>
          <p:spPr>
            <a:xfrm>
              <a:off x="5865079" y="12507316"/>
              <a:ext cx="209865" cy="326319"/>
            </a:xfrm>
            <a:custGeom>
              <a:avLst/>
              <a:gdLst/>
              <a:ahLst/>
              <a:cxnLst/>
              <a:rect l="0" t="0" r="0" b="0"/>
              <a:pathLst>
                <a:path w="209865" h="326319">
                  <a:moveTo>
                    <a:pt x="9823" y="111286"/>
                  </a:moveTo>
                  <a:lnTo>
                    <a:pt x="18156" y="165429"/>
                  </a:lnTo>
                  <a:lnTo>
                    <a:pt x="19918" y="225966"/>
                  </a:lnTo>
                  <a:lnTo>
                    <a:pt x="13030" y="278607"/>
                  </a:lnTo>
                  <a:lnTo>
                    <a:pt x="9604" y="310861"/>
                  </a:lnTo>
                  <a:lnTo>
                    <a:pt x="7336" y="311016"/>
                  </a:lnTo>
                  <a:lnTo>
                    <a:pt x="4655" y="307610"/>
                  </a:lnTo>
                  <a:lnTo>
                    <a:pt x="0" y="255885"/>
                  </a:lnTo>
                  <a:lnTo>
                    <a:pt x="5023" y="196390"/>
                  </a:lnTo>
                  <a:lnTo>
                    <a:pt x="17281" y="136718"/>
                  </a:lnTo>
                  <a:lnTo>
                    <a:pt x="30966" y="79871"/>
                  </a:lnTo>
                  <a:lnTo>
                    <a:pt x="39107" y="54039"/>
                  </a:lnTo>
                  <a:lnTo>
                    <a:pt x="50524" y="34760"/>
                  </a:lnTo>
                  <a:lnTo>
                    <a:pt x="75695" y="10752"/>
                  </a:lnTo>
                  <a:lnTo>
                    <a:pt x="98371" y="2264"/>
                  </a:lnTo>
                  <a:lnTo>
                    <a:pt x="110969" y="0"/>
                  </a:lnTo>
                  <a:lnTo>
                    <a:pt x="134325" y="3725"/>
                  </a:lnTo>
                  <a:lnTo>
                    <a:pt x="164086" y="18974"/>
                  </a:lnTo>
                  <a:lnTo>
                    <a:pt x="172327" y="25178"/>
                  </a:lnTo>
                  <a:lnTo>
                    <a:pt x="184603" y="44550"/>
                  </a:lnTo>
                  <a:lnTo>
                    <a:pt x="202014" y="95113"/>
                  </a:lnTo>
                  <a:lnTo>
                    <a:pt x="208314" y="158567"/>
                  </a:lnTo>
                  <a:lnTo>
                    <a:pt x="208236" y="208873"/>
                  </a:lnTo>
                  <a:lnTo>
                    <a:pt x="201441" y="268386"/>
                  </a:lnTo>
                  <a:lnTo>
                    <a:pt x="194717" y="325040"/>
                  </a:lnTo>
                  <a:lnTo>
                    <a:pt x="197427" y="326318"/>
                  </a:lnTo>
                  <a:lnTo>
                    <a:pt x="209864" y="3218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161371F-9596-4726-B2CF-3392E0B600B2}"/>
                </a:ext>
              </a:extLst>
            </p:cNvPr>
            <p:cNvSpPr/>
            <p:nvPr/>
          </p:nvSpPr>
          <p:spPr>
            <a:xfrm>
              <a:off x="6201285" y="12471203"/>
              <a:ext cx="242157" cy="389556"/>
            </a:xfrm>
            <a:custGeom>
              <a:avLst/>
              <a:gdLst/>
              <a:ahLst/>
              <a:cxnLst/>
              <a:rect l="0" t="0" r="0" b="0"/>
              <a:pathLst>
                <a:path w="242157" h="389556">
                  <a:moveTo>
                    <a:pt x="0" y="0"/>
                  </a:moveTo>
                  <a:lnTo>
                    <a:pt x="0" y="48931"/>
                  </a:lnTo>
                  <a:lnTo>
                    <a:pt x="0" y="108061"/>
                  </a:lnTo>
                  <a:lnTo>
                    <a:pt x="1170" y="170868"/>
                  </a:lnTo>
                  <a:lnTo>
                    <a:pt x="11453" y="222614"/>
                  </a:lnTo>
                  <a:lnTo>
                    <a:pt x="19160" y="283139"/>
                  </a:lnTo>
                  <a:lnTo>
                    <a:pt x="31673" y="328518"/>
                  </a:lnTo>
                  <a:lnTo>
                    <a:pt x="50199" y="360422"/>
                  </a:lnTo>
                  <a:lnTo>
                    <a:pt x="66765" y="373877"/>
                  </a:lnTo>
                  <a:lnTo>
                    <a:pt x="76096" y="379103"/>
                  </a:lnTo>
                  <a:lnTo>
                    <a:pt x="95821" y="381789"/>
                  </a:lnTo>
                  <a:lnTo>
                    <a:pt x="105995" y="380868"/>
                  </a:lnTo>
                  <a:lnTo>
                    <a:pt x="123538" y="370487"/>
                  </a:lnTo>
                  <a:lnTo>
                    <a:pt x="137964" y="353004"/>
                  </a:lnTo>
                  <a:lnTo>
                    <a:pt x="159876" y="300532"/>
                  </a:lnTo>
                  <a:lnTo>
                    <a:pt x="176442" y="251263"/>
                  </a:lnTo>
                  <a:lnTo>
                    <a:pt x="185640" y="199620"/>
                  </a:lnTo>
                  <a:lnTo>
                    <a:pt x="188366" y="150393"/>
                  </a:lnTo>
                  <a:lnTo>
                    <a:pt x="189287" y="91839"/>
                  </a:lnTo>
                  <a:lnTo>
                    <a:pt x="183404" y="51807"/>
                  </a:lnTo>
                  <a:lnTo>
                    <a:pt x="197228" y="105952"/>
                  </a:lnTo>
                  <a:lnTo>
                    <a:pt x="206097" y="153185"/>
                  </a:lnTo>
                  <a:lnTo>
                    <a:pt x="212806" y="215309"/>
                  </a:lnTo>
                  <a:lnTo>
                    <a:pt x="219461" y="273246"/>
                  </a:lnTo>
                  <a:lnTo>
                    <a:pt x="223114" y="331442"/>
                  </a:lnTo>
                  <a:lnTo>
                    <a:pt x="242156" y="3895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B2CC24E-3838-4D2C-9E01-5E9885C89EF2}"/>
                </a:ext>
              </a:extLst>
            </p:cNvPr>
            <p:cNvSpPr/>
            <p:nvPr/>
          </p:nvSpPr>
          <p:spPr>
            <a:xfrm>
              <a:off x="6527669" y="12499607"/>
              <a:ext cx="233331" cy="334714"/>
            </a:xfrm>
            <a:custGeom>
              <a:avLst/>
              <a:gdLst/>
              <a:ahLst/>
              <a:cxnLst/>
              <a:rect l="0" t="0" r="0" b="0"/>
              <a:pathLst>
                <a:path w="233331" h="334714">
                  <a:moveTo>
                    <a:pt x="0" y="129523"/>
                  </a:moveTo>
                  <a:lnTo>
                    <a:pt x="37478" y="121190"/>
                  </a:lnTo>
                  <a:lnTo>
                    <a:pt x="88901" y="119429"/>
                  </a:lnTo>
                  <a:lnTo>
                    <a:pt x="146627" y="107600"/>
                  </a:lnTo>
                  <a:lnTo>
                    <a:pt x="189360" y="88667"/>
                  </a:lnTo>
                  <a:lnTo>
                    <a:pt x="215464" y="69195"/>
                  </a:lnTo>
                  <a:lnTo>
                    <a:pt x="232427" y="43018"/>
                  </a:lnTo>
                  <a:lnTo>
                    <a:pt x="233330" y="34419"/>
                  </a:lnTo>
                  <a:lnTo>
                    <a:pt x="228095" y="18625"/>
                  </a:lnTo>
                  <a:lnTo>
                    <a:pt x="211730" y="6926"/>
                  </a:lnTo>
                  <a:lnTo>
                    <a:pt x="200815" y="2169"/>
                  </a:lnTo>
                  <a:lnTo>
                    <a:pt x="179328" y="0"/>
                  </a:lnTo>
                  <a:lnTo>
                    <a:pt x="136938" y="8143"/>
                  </a:lnTo>
                  <a:lnTo>
                    <a:pt x="105304" y="28828"/>
                  </a:lnTo>
                  <a:lnTo>
                    <a:pt x="71579" y="68427"/>
                  </a:lnTo>
                  <a:lnTo>
                    <a:pt x="51884" y="106610"/>
                  </a:lnTo>
                  <a:lnTo>
                    <a:pt x="37811" y="169775"/>
                  </a:lnTo>
                  <a:lnTo>
                    <a:pt x="39019" y="208260"/>
                  </a:lnTo>
                  <a:lnTo>
                    <a:pt x="51078" y="263185"/>
                  </a:lnTo>
                  <a:lnTo>
                    <a:pt x="74778" y="312856"/>
                  </a:lnTo>
                  <a:lnTo>
                    <a:pt x="81437" y="321935"/>
                  </a:lnTo>
                  <a:lnTo>
                    <a:pt x="90556" y="327988"/>
                  </a:lnTo>
                  <a:lnTo>
                    <a:pt x="113167" y="334713"/>
                  </a:lnTo>
                  <a:lnTo>
                    <a:pt x="152204" y="332910"/>
                  </a:lnTo>
                  <a:lnTo>
                    <a:pt x="210569" y="30850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D03C3C9-58A6-40F4-AB4C-188C413CF55B}"/>
                </a:ext>
              </a:extLst>
            </p:cNvPr>
            <p:cNvSpPr/>
            <p:nvPr/>
          </p:nvSpPr>
          <p:spPr>
            <a:xfrm>
              <a:off x="6808657" y="12458062"/>
              <a:ext cx="215448" cy="368963"/>
            </a:xfrm>
            <a:custGeom>
              <a:avLst/>
              <a:gdLst/>
              <a:ahLst/>
              <a:cxnLst/>
              <a:rect l="0" t="0" r="0" b="0"/>
              <a:pathLst>
                <a:path w="215448" h="368963">
                  <a:moveTo>
                    <a:pt x="182266" y="44727"/>
                  </a:moveTo>
                  <a:lnTo>
                    <a:pt x="182266" y="22371"/>
                  </a:lnTo>
                  <a:lnTo>
                    <a:pt x="178756" y="14615"/>
                  </a:lnTo>
                  <a:lnTo>
                    <a:pt x="165499" y="2877"/>
                  </a:lnTo>
                  <a:lnTo>
                    <a:pt x="144788" y="0"/>
                  </a:lnTo>
                  <a:lnTo>
                    <a:pt x="98953" y="7686"/>
                  </a:lnTo>
                  <a:lnTo>
                    <a:pt x="66723" y="22703"/>
                  </a:lnTo>
                  <a:lnTo>
                    <a:pt x="17959" y="71562"/>
                  </a:lnTo>
                  <a:lnTo>
                    <a:pt x="2041" y="99082"/>
                  </a:lnTo>
                  <a:lnTo>
                    <a:pt x="0" y="119187"/>
                  </a:lnTo>
                  <a:lnTo>
                    <a:pt x="1094" y="129460"/>
                  </a:lnTo>
                  <a:lnTo>
                    <a:pt x="11668" y="150237"/>
                  </a:lnTo>
                  <a:lnTo>
                    <a:pt x="19401" y="160689"/>
                  </a:lnTo>
                  <a:lnTo>
                    <a:pt x="40471" y="175424"/>
                  </a:lnTo>
                  <a:lnTo>
                    <a:pt x="92126" y="194415"/>
                  </a:lnTo>
                  <a:lnTo>
                    <a:pt x="146218" y="210602"/>
                  </a:lnTo>
                  <a:lnTo>
                    <a:pt x="188793" y="235115"/>
                  </a:lnTo>
                  <a:lnTo>
                    <a:pt x="203883" y="249838"/>
                  </a:lnTo>
                  <a:lnTo>
                    <a:pt x="214490" y="268077"/>
                  </a:lnTo>
                  <a:lnTo>
                    <a:pt x="215447" y="277855"/>
                  </a:lnTo>
                  <a:lnTo>
                    <a:pt x="210271" y="298076"/>
                  </a:lnTo>
                  <a:lnTo>
                    <a:pt x="194203" y="323604"/>
                  </a:lnTo>
                  <a:lnTo>
                    <a:pt x="178213" y="335567"/>
                  </a:lnTo>
                  <a:lnTo>
                    <a:pt x="118739" y="360235"/>
                  </a:lnTo>
                  <a:lnTo>
                    <a:pt x="84284" y="367888"/>
                  </a:lnTo>
                  <a:lnTo>
                    <a:pt x="71322" y="368962"/>
                  </a:lnTo>
                  <a:lnTo>
                    <a:pt x="63849" y="364999"/>
                  </a:lnTo>
                  <a:lnTo>
                    <a:pt x="60037" y="357677"/>
                  </a:lnTo>
                  <a:lnTo>
                    <a:pt x="55923" y="3289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6320BDA-4403-4929-8202-EF59E8DD01A6}"/>
                </a:ext>
              </a:extLst>
            </p:cNvPr>
            <p:cNvSpPr/>
            <p:nvPr/>
          </p:nvSpPr>
          <p:spPr>
            <a:xfrm>
              <a:off x="7159379" y="12472084"/>
              <a:ext cx="450172" cy="293918"/>
            </a:xfrm>
            <a:custGeom>
              <a:avLst/>
              <a:gdLst/>
              <a:ahLst/>
              <a:cxnLst/>
              <a:rect l="0" t="0" r="0" b="0"/>
              <a:pathLst>
                <a:path w="450172" h="293918">
                  <a:moveTo>
                    <a:pt x="0" y="167575"/>
                  </a:moveTo>
                  <a:lnTo>
                    <a:pt x="56214" y="150785"/>
                  </a:lnTo>
                  <a:lnTo>
                    <a:pt x="114786" y="144241"/>
                  </a:lnTo>
                  <a:lnTo>
                    <a:pt x="177351" y="137620"/>
                  </a:lnTo>
                  <a:lnTo>
                    <a:pt x="237630" y="129075"/>
                  </a:lnTo>
                  <a:lnTo>
                    <a:pt x="291477" y="123056"/>
                  </a:lnTo>
                  <a:lnTo>
                    <a:pt x="341845" y="116536"/>
                  </a:lnTo>
                  <a:lnTo>
                    <a:pt x="349559" y="112491"/>
                  </a:lnTo>
                  <a:lnTo>
                    <a:pt x="353531" y="106286"/>
                  </a:lnTo>
                  <a:lnTo>
                    <a:pt x="355010" y="98639"/>
                  </a:lnTo>
                  <a:lnTo>
                    <a:pt x="352487" y="91203"/>
                  </a:lnTo>
                  <a:lnTo>
                    <a:pt x="340324" y="76700"/>
                  </a:lnTo>
                  <a:lnTo>
                    <a:pt x="303921" y="49495"/>
                  </a:lnTo>
                  <a:lnTo>
                    <a:pt x="249266" y="15697"/>
                  </a:lnTo>
                  <a:lnTo>
                    <a:pt x="225935" y="0"/>
                  </a:lnTo>
                  <a:lnTo>
                    <a:pt x="225493" y="876"/>
                  </a:lnTo>
                  <a:lnTo>
                    <a:pt x="227538" y="3799"/>
                  </a:lnTo>
                  <a:lnTo>
                    <a:pt x="287126" y="52081"/>
                  </a:lnTo>
                  <a:lnTo>
                    <a:pt x="347691" y="93903"/>
                  </a:lnTo>
                  <a:lnTo>
                    <a:pt x="410633" y="132871"/>
                  </a:lnTo>
                  <a:lnTo>
                    <a:pt x="439084" y="148713"/>
                  </a:lnTo>
                  <a:lnTo>
                    <a:pt x="447140" y="155000"/>
                  </a:lnTo>
                  <a:lnTo>
                    <a:pt x="450171" y="161530"/>
                  </a:lnTo>
                  <a:lnTo>
                    <a:pt x="449853" y="168225"/>
                  </a:lnTo>
                  <a:lnTo>
                    <a:pt x="447301" y="175027"/>
                  </a:lnTo>
                  <a:lnTo>
                    <a:pt x="435106" y="185704"/>
                  </a:lnTo>
                  <a:lnTo>
                    <a:pt x="402271" y="198292"/>
                  </a:lnTo>
                  <a:lnTo>
                    <a:pt x="344362" y="213026"/>
                  </a:lnTo>
                  <a:lnTo>
                    <a:pt x="289034" y="228373"/>
                  </a:lnTo>
                  <a:lnTo>
                    <a:pt x="232254" y="259433"/>
                  </a:lnTo>
                  <a:lnTo>
                    <a:pt x="200041" y="2939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C1E0518-F6FB-4395-A929-3A35FABCAC20}"/>
                </a:ext>
              </a:extLst>
            </p:cNvPr>
            <p:cNvSpPr/>
            <p:nvPr/>
          </p:nvSpPr>
          <p:spPr>
            <a:xfrm>
              <a:off x="7780743" y="12159673"/>
              <a:ext cx="450247" cy="724045"/>
            </a:xfrm>
            <a:custGeom>
              <a:avLst/>
              <a:gdLst/>
              <a:ahLst/>
              <a:cxnLst/>
              <a:rect l="0" t="0" r="0" b="0"/>
              <a:pathLst>
                <a:path w="450247" h="724045">
                  <a:moveTo>
                    <a:pt x="147216" y="153602"/>
                  </a:moveTo>
                  <a:lnTo>
                    <a:pt x="97718" y="208690"/>
                  </a:lnTo>
                  <a:lnTo>
                    <a:pt x="65001" y="269630"/>
                  </a:lnTo>
                  <a:lnTo>
                    <a:pt x="42659" y="325205"/>
                  </a:lnTo>
                  <a:lnTo>
                    <a:pt x="24479" y="385426"/>
                  </a:lnTo>
                  <a:lnTo>
                    <a:pt x="6848" y="446809"/>
                  </a:lnTo>
                  <a:lnTo>
                    <a:pt x="1901" y="496281"/>
                  </a:lnTo>
                  <a:lnTo>
                    <a:pt x="434" y="544216"/>
                  </a:lnTo>
                  <a:lnTo>
                    <a:pt x="0" y="593643"/>
                  </a:lnTo>
                  <a:lnTo>
                    <a:pt x="9428" y="647106"/>
                  </a:lnTo>
                  <a:lnTo>
                    <a:pt x="20076" y="673975"/>
                  </a:lnTo>
                  <a:lnTo>
                    <a:pt x="38846" y="695275"/>
                  </a:lnTo>
                  <a:lnTo>
                    <a:pt x="62787" y="711370"/>
                  </a:lnTo>
                  <a:lnTo>
                    <a:pt x="89025" y="722423"/>
                  </a:lnTo>
                  <a:lnTo>
                    <a:pt x="135693" y="724044"/>
                  </a:lnTo>
                  <a:lnTo>
                    <a:pt x="175386" y="717115"/>
                  </a:lnTo>
                  <a:lnTo>
                    <a:pt x="234712" y="688653"/>
                  </a:lnTo>
                  <a:lnTo>
                    <a:pt x="293659" y="646574"/>
                  </a:lnTo>
                  <a:lnTo>
                    <a:pt x="343047" y="585108"/>
                  </a:lnTo>
                  <a:lnTo>
                    <a:pt x="378750" y="529487"/>
                  </a:lnTo>
                  <a:lnTo>
                    <a:pt x="401311" y="475855"/>
                  </a:lnTo>
                  <a:lnTo>
                    <a:pt x="429013" y="414537"/>
                  </a:lnTo>
                  <a:lnTo>
                    <a:pt x="439446" y="360214"/>
                  </a:lnTo>
                  <a:lnTo>
                    <a:pt x="448742" y="304421"/>
                  </a:lnTo>
                  <a:lnTo>
                    <a:pt x="450246" y="258860"/>
                  </a:lnTo>
                  <a:lnTo>
                    <a:pt x="443803" y="196229"/>
                  </a:lnTo>
                  <a:lnTo>
                    <a:pt x="433315" y="135037"/>
                  </a:lnTo>
                  <a:lnTo>
                    <a:pt x="415910" y="88569"/>
                  </a:lnTo>
                  <a:lnTo>
                    <a:pt x="376561" y="37312"/>
                  </a:lnTo>
                  <a:lnTo>
                    <a:pt x="346581" y="11651"/>
                  </a:lnTo>
                  <a:lnTo>
                    <a:pt x="322780" y="2775"/>
                  </a:lnTo>
                  <a:lnTo>
                    <a:pt x="295434" y="0"/>
                  </a:lnTo>
                  <a:lnTo>
                    <a:pt x="247155" y="6184"/>
                  </a:lnTo>
                  <a:lnTo>
                    <a:pt x="199314" y="22316"/>
                  </a:lnTo>
                  <a:lnTo>
                    <a:pt x="152504" y="55609"/>
                  </a:lnTo>
                  <a:lnTo>
                    <a:pt x="101696" y="115209"/>
                  </a:lnTo>
                  <a:lnTo>
                    <a:pt x="76657" y="154337"/>
                  </a:lnTo>
                  <a:lnTo>
                    <a:pt x="54509" y="207040"/>
                  </a:lnTo>
                  <a:lnTo>
                    <a:pt x="37180" y="259304"/>
                  </a:lnTo>
                  <a:lnTo>
                    <a:pt x="31403" y="3220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FC1AB2C-4BCE-43DD-AB6E-25E30E29EF57}"/>
                </a:ext>
              </a:extLst>
            </p:cNvPr>
            <p:cNvSpPr/>
            <p:nvPr/>
          </p:nvSpPr>
          <p:spPr>
            <a:xfrm>
              <a:off x="8203778" y="12534210"/>
              <a:ext cx="334834" cy="411919"/>
            </a:xfrm>
            <a:custGeom>
              <a:avLst/>
              <a:gdLst/>
              <a:ahLst/>
              <a:cxnLst/>
              <a:rect l="0" t="0" r="0" b="0"/>
              <a:pathLst>
                <a:path w="334834" h="411919">
                  <a:moveTo>
                    <a:pt x="61093" y="179148"/>
                  </a:moveTo>
                  <a:lnTo>
                    <a:pt x="49640" y="228080"/>
                  </a:lnTo>
                  <a:lnTo>
                    <a:pt x="39761" y="275926"/>
                  </a:lnTo>
                  <a:lnTo>
                    <a:pt x="25943" y="333315"/>
                  </a:lnTo>
                  <a:lnTo>
                    <a:pt x="11950" y="385682"/>
                  </a:lnTo>
                  <a:lnTo>
                    <a:pt x="4936" y="408982"/>
                  </a:lnTo>
                  <a:lnTo>
                    <a:pt x="2599" y="411918"/>
                  </a:lnTo>
                  <a:lnTo>
                    <a:pt x="1039" y="409198"/>
                  </a:lnTo>
                  <a:lnTo>
                    <a:pt x="0" y="402705"/>
                  </a:lnTo>
                  <a:lnTo>
                    <a:pt x="17981" y="348737"/>
                  </a:lnTo>
                  <a:lnTo>
                    <a:pt x="32820" y="294536"/>
                  </a:lnTo>
                  <a:lnTo>
                    <a:pt x="50538" y="233121"/>
                  </a:lnTo>
                  <a:lnTo>
                    <a:pt x="75344" y="179323"/>
                  </a:lnTo>
                  <a:lnTo>
                    <a:pt x="100577" y="115991"/>
                  </a:lnTo>
                  <a:lnTo>
                    <a:pt x="128250" y="73865"/>
                  </a:lnTo>
                  <a:lnTo>
                    <a:pt x="184665" y="13812"/>
                  </a:lnTo>
                  <a:lnTo>
                    <a:pt x="192607" y="5753"/>
                  </a:lnTo>
                  <a:lnTo>
                    <a:pt x="202582" y="1550"/>
                  </a:lnTo>
                  <a:lnTo>
                    <a:pt x="226142" y="0"/>
                  </a:lnTo>
                  <a:lnTo>
                    <a:pt x="260126" y="5704"/>
                  </a:lnTo>
                  <a:lnTo>
                    <a:pt x="278623" y="20954"/>
                  </a:lnTo>
                  <a:lnTo>
                    <a:pt x="293474" y="43329"/>
                  </a:lnTo>
                  <a:lnTo>
                    <a:pt x="316462" y="103968"/>
                  </a:lnTo>
                  <a:lnTo>
                    <a:pt x="322756" y="156846"/>
                  </a:lnTo>
                  <a:lnTo>
                    <a:pt x="325015" y="205425"/>
                  </a:lnTo>
                  <a:lnTo>
                    <a:pt x="331405" y="255693"/>
                  </a:lnTo>
                  <a:lnTo>
                    <a:pt x="334156" y="305836"/>
                  </a:lnTo>
                  <a:lnTo>
                    <a:pt x="334833" y="3265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4EE1778-B6AC-4C0E-9335-B6FA42AC8297}"/>
              </a:ext>
            </a:extLst>
          </p:cNvPr>
          <p:cNvGrpSpPr/>
          <p:nvPr/>
        </p:nvGrpSpPr>
        <p:grpSpPr>
          <a:xfrm>
            <a:off x="1926715" y="13039742"/>
            <a:ext cx="5285307" cy="1073765"/>
            <a:chOff x="1926715" y="13039742"/>
            <a:chExt cx="5285307" cy="1073765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1CF08E2-3093-4536-9665-F1B03A4FADFC}"/>
                </a:ext>
              </a:extLst>
            </p:cNvPr>
            <p:cNvSpPr/>
            <p:nvPr/>
          </p:nvSpPr>
          <p:spPr>
            <a:xfrm>
              <a:off x="1926715" y="13408237"/>
              <a:ext cx="315199" cy="705270"/>
            </a:xfrm>
            <a:custGeom>
              <a:avLst/>
              <a:gdLst/>
              <a:ahLst/>
              <a:cxnLst/>
              <a:rect l="0" t="0" r="0" b="0"/>
              <a:pathLst>
                <a:path w="315199" h="705270">
                  <a:moveTo>
                    <a:pt x="305326" y="2"/>
                  </a:moveTo>
                  <a:lnTo>
                    <a:pt x="305326" y="0"/>
                  </a:lnTo>
                  <a:lnTo>
                    <a:pt x="294148" y="11181"/>
                  </a:lnTo>
                  <a:lnTo>
                    <a:pt x="288660" y="32267"/>
                  </a:lnTo>
                  <a:lnTo>
                    <a:pt x="285137" y="93463"/>
                  </a:lnTo>
                  <a:lnTo>
                    <a:pt x="290116" y="150137"/>
                  </a:lnTo>
                  <a:lnTo>
                    <a:pt x="295837" y="193851"/>
                  </a:lnTo>
                  <a:lnTo>
                    <a:pt x="301109" y="240573"/>
                  </a:lnTo>
                  <a:lnTo>
                    <a:pt x="303452" y="288637"/>
                  </a:lnTo>
                  <a:lnTo>
                    <a:pt x="304771" y="344967"/>
                  </a:lnTo>
                  <a:lnTo>
                    <a:pt x="306387" y="405921"/>
                  </a:lnTo>
                  <a:lnTo>
                    <a:pt x="313638" y="463022"/>
                  </a:lnTo>
                  <a:lnTo>
                    <a:pt x="315198" y="514659"/>
                  </a:lnTo>
                  <a:lnTo>
                    <a:pt x="312541" y="569342"/>
                  </a:lnTo>
                  <a:lnTo>
                    <a:pt x="301162" y="630441"/>
                  </a:lnTo>
                  <a:lnTo>
                    <a:pt x="285505" y="670330"/>
                  </a:lnTo>
                  <a:lnTo>
                    <a:pt x="266049" y="698786"/>
                  </a:lnTo>
                  <a:lnTo>
                    <a:pt x="258084" y="703334"/>
                  </a:lnTo>
                  <a:lnTo>
                    <a:pt x="239876" y="705269"/>
                  </a:lnTo>
                  <a:lnTo>
                    <a:pt x="209895" y="694189"/>
                  </a:lnTo>
                  <a:lnTo>
                    <a:pt x="157839" y="631506"/>
                  </a:lnTo>
                  <a:lnTo>
                    <a:pt x="120914" y="569900"/>
                  </a:lnTo>
                  <a:lnTo>
                    <a:pt x="93074" y="516079"/>
                  </a:lnTo>
                  <a:lnTo>
                    <a:pt x="61286" y="452743"/>
                  </a:lnTo>
                  <a:lnTo>
                    <a:pt x="42328" y="391753"/>
                  </a:lnTo>
                  <a:lnTo>
                    <a:pt x="22529" y="342288"/>
                  </a:lnTo>
                  <a:lnTo>
                    <a:pt x="8495" y="290153"/>
                  </a:lnTo>
                  <a:lnTo>
                    <a:pt x="0" y="2526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823AEC7-783F-48A9-9922-A1993A239EFB}"/>
                </a:ext>
              </a:extLst>
            </p:cNvPr>
            <p:cNvSpPr/>
            <p:nvPr/>
          </p:nvSpPr>
          <p:spPr>
            <a:xfrm>
              <a:off x="2200456" y="13123969"/>
              <a:ext cx="42115" cy="63173"/>
            </a:xfrm>
            <a:custGeom>
              <a:avLst/>
              <a:gdLst/>
              <a:ahLst/>
              <a:cxnLst/>
              <a:rect l="0" t="0" r="0" b="0"/>
              <a:pathLst>
                <a:path w="42115" h="63173">
                  <a:moveTo>
                    <a:pt x="42114" y="0"/>
                  </a:moveTo>
                  <a:lnTo>
                    <a:pt x="26473" y="17982"/>
                  </a:lnTo>
                  <a:lnTo>
                    <a:pt x="0" y="631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0127F82-F941-4BF0-B462-F023BD065322}"/>
                </a:ext>
              </a:extLst>
            </p:cNvPr>
            <p:cNvSpPr/>
            <p:nvPr/>
          </p:nvSpPr>
          <p:spPr>
            <a:xfrm>
              <a:off x="2374970" y="13302954"/>
              <a:ext cx="182230" cy="329185"/>
            </a:xfrm>
            <a:custGeom>
              <a:avLst/>
              <a:gdLst/>
              <a:ahLst/>
              <a:cxnLst/>
              <a:rect l="0" t="0" r="0" b="0"/>
              <a:pathLst>
                <a:path w="182230" h="329185">
                  <a:moveTo>
                    <a:pt x="109755" y="0"/>
                  </a:moveTo>
                  <a:lnTo>
                    <a:pt x="54096" y="58779"/>
                  </a:lnTo>
                  <a:lnTo>
                    <a:pt x="25582" y="104418"/>
                  </a:lnTo>
                  <a:lnTo>
                    <a:pt x="8684" y="156803"/>
                  </a:lnTo>
                  <a:lnTo>
                    <a:pt x="0" y="204127"/>
                  </a:lnTo>
                  <a:lnTo>
                    <a:pt x="3241" y="262635"/>
                  </a:lnTo>
                  <a:lnTo>
                    <a:pt x="6264" y="288692"/>
                  </a:lnTo>
                  <a:lnTo>
                    <a:pt x="15406" y="308071"/>
                  </a:lnTo>
                  <a:lnTo>
                    <a:pt x="30388" y="321363"/>
                  </a:lnTo>
                  <a:lnTo>
                    <a:pt x="39296" y="326546"/>
                  </a:lnTo>
                  <a:lnTo>
                    <a:pt x="61673" y="329184"/>
                  </a:lnTo>
                  <a:lnTo>
                    <a:pt x="74191" y="328251"/>
                  </a:lnTo>
                  <a:lnTo>
                    <a:pt x="97458" y="317855"/>
                  </a:lnTo>
                  <a:lnTo>
                    <a:pt x="127169" y="292272"/>
                  </a:lnTo>
                  <a:lnTo>
                    <a:pt x="158169" y="246596"/>
                  </a:lnTo>
                  <a:lnTo>
                    <a:pt x="177247" y="199747"/>
                  </a:lnTo>
                  <a:lnTo>
                    <a:pt x="182229" y="146648"/>
                  </a:lnTo>
                  <a:lnTo>
                    <a:pt x="179972" y="108181"/>
                  </a:lnTo>
                  <a:lnTo>
                    <a:pt x="168729" y="63743"/>
                  </a:lnTo>
                  <a:lnTo>
                    <a:pt x="153095" y="37345"/>
                  </a:lnTo>
                  <a:lnTo>
                    <a:pt x="144498" y="31914"/>
                  </a:lnTo>
                  <a:lnTo>
                    <a:pt x="122467" y="25884"/>
                  </a:lnTo>
                  <a:lnTo>
                    <a:pt x="89345" y="28076"/>
                  </a:lnTo>
                  <a:lnTo>
                    <a:pt x="80941" y="32754"/>
                  </a:lnTo>
                  <a:lnTo>
                    <a:pt x="68483" y="47313"/>
                  </a:lnTo>
                  <a:lnTo>
                    <a:pt x="67032" y="51429"/>
                  </a:lnTo>
                  <a:lnTo>
                    <a:pt x="68405" y="53003"/>
                  </a:lnTo>
                  <a:lnTo>
                    <a:pt x="78170" y="526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E9F17D7-5931-4F98-B2FF-E398245FF32E}"/>
                </a:ext>
              </a:extLst>
            </p:cNvPr>
            <p:cNvSpPr/>
            <p:nvPr/>
          </p:nvSpPr>
          <p:spPr>
            <a:xfrm>
              <a:off x="2674929" y="13376653"/>
              <a:ext cx="15428" cy="209999"/>
            </a:xfrm>
            <a:custGeom>
              <a:avLst/>
              <a:gdLst/>
              <a:ahLst/>
              <a:cxnLst/>
              <a:rect l="0" t="0" r="0" b="0"/>
              <a:pathLst>
                <a:path w="15428" h="209999">
                  <a:moveTo>
                    <a:pt x="9838" y="0"/>
                  </a:moveTo>
                  <a:lnTo>
                    <a:pt x="15427" y="16767"/>
                  </a:lnTo>
                  <a:lnTo>
                    <a:pt x="11383" y="75444"/>
                  </a:lnTo>
                  <a:lnTo>
                    <a:pt x="2806" y="136883"/>
                  </a:lnTo>
                  <a:lnTo>
                    <a:pt x="0" y="190210"/>
                  </a:lnTo>
                  <a:lnTo>
                    <a:pt x="786" y="209712"/>
                  </a:lnTo>
                  <a:lnTo>
                    <a:pt x="2634" y="209998"/>
                  </a:lnTo>
                  <a:lnTo>
                    <a:pt x="9838" y="2000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E356D48-D697-4865-9F74-75EAA76D3A5C}"/>
                </a:ext>
              </a:extLst>
            </p:cNvPr>
            <p:cNvSpPr/>
            <p:nvPr/>
          </p:nvSpPr>
          <p:spPr>
            <a:xfrm>
              <a:off x="2716352" y="13176611"/>
              <a:ext cx="21058" cy="31588"/>
            </a:xfrm>
            <a:custGeom>
              <a:avLst/>
              <a:gdLst/>
              <a:ahLst/>
              <a:cxnLst/>
              <a:rect l="0" t="0" r="0" b="0"/>
              <a:pathLst>
                <a:path w="21058" h="31588">
                  <a:moveTo>
                    <a:pt x="0" y="2"/>
                  </a:moveTo>
                  <a:lnTo>
                    <a:pt x="0" y="0"/>
                  </a:lnTo>
                  <a:lnTo>
                    <a:pt x="8406" y="21709"/>
                  </a:lnTo>
                  <a:lnTo>
                    <a:pt x="21057" y="315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904C624-8F6D-4E54-95E1-E3516A84CC8E}"/>
                </a:ext>
              </a:extLst>
            </p:cNvPr>
            <p:cNvSpPr/>
            <p:nvPr/>
          </p:nvSpPr>
          <p:spPr>
            <a:xfrm>
              <a:off x="2824673" y="13311777"/>
              <a:ext cx="206451" cy="285977"/>
            </a:xfrm>
            <a:custGeom>
              <a:avLst/>
              <a:gdLst/>
              <a:ahLst/>
              <a:cxnLst/>
              <a:rect l="0" t="0" r="0" b="0"/>
              <a:pathLst>
                <a:path w="206451" h="285977">
                  <a:moveTo>
                    <a:pt x="7493" y="138576"/>
                  </a:moveTo>
                  <a:lnTo>
                    <a:pt x="15826" y="176054"/>
                  </a:lnTo>
                  <a:lnTo>
                    <a:pt x="16558" y="188128"/>
                  </a:lnTo>
                  <a:lnTo>
                    <a:pt x="11132" y="207782"/>
                  </a:lnTo>
                  <a:lnTo>
                    <a:pt x="6410" y="216300"/>
                  </a:lnTo>
                  <a:lnTo>
                    <a:pt x="3261" y="217298"/>
                  </a:lnTo>
                  <a:lnTo>
                    <a:pt x="1162" y="213284"/>
                  </a:lnTo>
                  <a:lnTo>
                    <a:pt x="0" y="197518"/>
                  </a:lnTo>
                  <a:lnTo>
                    <a:pt x="11865" y="142958"/>
                  </a:lnTo>
                  <a:lnTo>
                    <a:pt x="31783" y="86511"/>
                  </a:lnTo>
                  <a:lnTo>
                    <a:pt x="70948" y="25933"/>
                  </a:lnTo>
                  <a:lnTo>
                    <a:pt x="85998" y="11303"/>
                  </a:lnTo>
                  <a:lnTo>
                    <a:pt x="104385" y="900"/>
                  </a:lnTo>
                  <a:lnTo>
                    <a:pt x="114201" y="0"/>
                  </a:lnTo>
                  <a:lnTo>
                    <a:pt x="134468" y="5237"/>
                  </a:lnTo>
                  <a:lnTo>
                    <a:pt x="165608" y="26930"/>
                  </a:lnTo>
                  <a:lnTo>
                    <a:pt x="180321" y="48790"/>
                  </a:lnTo>
                  <a:lnTo>
                    <a:pt x="202045" y="108599"/>
                  </a:lnTo>
                  <a:lnTo>
                    <a:pt x="206450" y="168746"/>
                  </a:lnTo>
                  <a:lnTo>
                    <a:pt x="201731" y="220445"/>
                  </a:lnTo>
                  <a:lnTo>
                    <a:pt x="197628" y="274112"/>
                  </a:lnTo>
                  <a:lnTo>
                    <a:pt x="197006" y="2859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CD68C27-EE81-4298-9AC3-602A7A732261}"/>
                </a:ext>
              </a:extLst>
            </p:cNvPr>
            <p:cNvSpPr/>
            <p:nvPr/>
          </p:nvSpPr>
          <p:spPr>
            <a:xfrm>
              <a:off x="3148021" y="13039742"/>
              <a:ext cx="31586" cy="526426"/>
            </a:xfrm>
            <a:custGeom>
              <a:avLst/>
              <a:gdLst/>
              <a:ahLst/>
              <a:cxnLst/>
              <a:rect l="0" t="0" r="0" b="0"/>
              <a:pathLst>
                <a:path w="31586" h="526426">
                  <a:moveTo>
                    <a:pt x="31585" y="0"/>
                  </a:moveTo>
                  <a:lnTo>
                    <a:pt x="31585" y="58617"/>
                  </a:lnTo>
                  <a:lnTo>
                    <a:pt x="25996" y="110175"/>
                  </a:lnTo>
                  <a:lnTo>
                    <a:pt x="22520" y="158727"/>
                  </a:lnTo>
                  <a:lnTo>
                    <a:pt x="15901" y="213927"/>
                  </a:lnTo>
                  <a:lnTo>
                    <a:pt x="12120" y="269146"/>
                  </a:lnTo>
                  <a:lnTo>
                    <a:pt x="11000" y="322552"/>
                  </a:lnTo>
                  <a:lnTo>
                    <a:pt x="3386" y="377360"/>
                  </a:lnTo>
                  <a:lnTo>
                    <a:pt x="668" y="432033"/>
                  </a:lnTo>
                  <a:lnTo>
                    <a:pt x="132" y="487893"/>
                  </a:lnTo>
                  <a:lnTo>
                    <a:pt x="0" y="5264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21022F0-D2BF-4D80-AC71-817745CB1684}"/>
                </a:ext>
              </a:extLst>
            </p:cNvPr>
            <p:cNvSpPr/>
            <p:nvPr/>
          </p:nvSpPr>
          <p:spPr>
            <a:xfrm>
              <a:off x="3063793" y="13239783"/>
              <a:ext cx="221099" cy="73700"/>
            </a:xfrm>
            <a:custGeom>
              <a:avLst/>
              <a:gdLst/>
              <a:ahLst/>
              <a:cxnLst/>
              <a:rect l="0" t="0" r="0" b="0"/>
              <a:pathLst>
                <a:path w="221099" h="73700">
                  <a:moveTo>
                    <a:pt x="221098" y="0"/>
                  </a:moveTo>
                  <a:lnTo>
                    <a:pt x="187477" y="2339"/>
                  </a:lnTo>
                  <a:lnTo>
                    <a:pt x="132655" y="19786"/>
                  </a:lnTo>
                  <a:lnTo>
                    <a:pt x="71437" y="40434"/>
                  </a:lnTo>
                  <a:lnTo>
                    <a:pt x="17856" y="67701"/>
                  </a:lnTo>
                  <a:lnTo>
                    <a:pt x="0" y="736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6DE7880-4D98-47CC-B178-571EFE42DA9D}"/>
                </a:ext>
              </a:extLst>
            </p:cNvPr>
            <p:cNvSpPr/>
            <p:nvPr/>
          </p:nvSpPr>
          <p:spPr>
            <a:xfrm>
              <a:off x="3992326" y="13081856"/>
              <a:ext cx="29561" cy="558010"/>
            </a:xfrm>
            <a:custGeom>
              <a:avLst/>
              <a:gdLst/>
              <a:ahLst/>
              <a:cxnLst/>
              <a:rect l="0" t="0" r="0" b="0"/>
              <a:pathLst>
                <a:path w="29561" h="558010">
                  <a:moveTo>
                    <a:pt x="29560" y="0"/>
                  </a:moveTo>
                  <a:lnTo>
                    <a:pt x="18107" y="54144"/>
                  </a:lnTo>
                  <a:lnTo>
                    <a:pt x="4811" y="114681"/>
                  </a:lnTo>
                  <a:lnTo>
                    <a:pt x="0" y="165650"/>
                  </a:lnTo>
                  <a:lnTo>
                    <a:pt x="4164" y="217796"/>
                  </a:lnTo>
                  <a:lnTo>
                    <a:pt x="7217" y="275882"/>
                  </a:lnTo>
                  <a:lnTo>
                    <a:pt x="8122" y="331956"/>
                  </a:lnTo>
                  <a:lnTo>
                    <a:pt x="15664" y="388836"/>
                  </a:lnTo>
                  <a:lnTo>
                    <a:pt x="18034" y="437046"/>
                  </a:lnTo>
                  <a:lnTo>
                    <a:pt x="17566" y="488373"/>
                  </a:lnTo>
                  <a:lnTo>
                    <a:pt x="10640" y="542520"/>
                  </a:lnTo>
                  <a:lnTo>
                    <a:pt x="8503" y="5580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F01EB66-DE85-497B-B964-37B05CFD220B}"/>
                </a:ext>
              </a:extLst>
            </p:cNvPr>
            <p:cNvSpPr/>
            <p:nvPr/>
          </p:nvSpPr>
          <p:spPr>
            <a:xfrm>
              <a:off x="4171741" y="13375532"/>
              <a:ext cx="187058" cy="318952"/>
            </a:xfrm>
            <a:custGeom>
              <a:avLst/>
              <a:gdLst/>
              <a:ahLst/>
              <a:cxnLst/>
              <a:rect l="0" t="0" r="0" b="0"/>
              <a:pathLst>
                <a:path w="187058" h="318952">
                  <a:moveTo>
                    <a:pt x="8072" y="169578"/>
                  </a:moveTo>
                  <a:lnTo>
                    <a:pt x="66851" y="126917"/>
                  </a:lnTo>
                  <a:lnTo>
                    <a:pt x="89178" y="112012"/>
                  </a:lnTo>
                  <a:lnTo>
                    <a:pt x="145747" y="61736"/>
                  </a:lnTo>
                  <a:lnTo>
                    <a:pt x="174427" y="38838"/>
                  </a:lnTo>
                  <a:lnTo>
                    <a:pt x="186513" y="20224"/>
                  </a:lnTo>
                  <a:lnTo>
                    <a:pt x="185525" y="12686"/>
                  </a:lnTo>
                  <a:lnTo>
                    <a:pt x="180186" y="6491"/>
                  </a:lnTo>
                  <a:lnTo>
                    <a:pt x="171948" y="1193"/>
                  </a:lnTo>
                  <a:lnTo>
                    <a:pt x="162946" y="0"/>
                  </a:lnTo>
                  <a:lnTo>
                    <a:pt x="143586" y="4913"/>
                  </a:lnTo>
                  <a:lnTo>
                    <a:pt x="107366" y="20833"/>
                  </a:lnTo>
                  <a:lnTo>
                    <a:pt x="50784" y="73836"/>
                  </a:lnTo>
                  <a:lnTo>
                    <a:pt x="31735" y="96610"/>
                  </a:lnTo>
                  <a:lnTo>
                    <a:pt x="9974" y="149359"/>
                  </a:lnTo>
                  <a:lnTo>
                    <a:pt x="0" y="204839"/>
                  </a:lnTo>
                  <a:lnTo>
                    <a:pt x="3861" y="252425"/>
                  </a:lnTo>
                  <a:lnTo>
                    <a:pt x="15559" y="280098"/>
                  </a:lnTo>
                  <a:lnTo>
                    <a:pt x="23592" y="292390"/>
                  </a:lnTo>
                  <a:lnTo>
                    <a:pt x="44996" y="309169"/>
                  </a:lnTo>
                  <a:lnTo>
                    <a:pt x="57255" y="315280"/>
                  </a:lnTo>
                  <a:lnTo>
                    <a:pt x="83354" y="318951"/>
                  </a:lnTo>
                  <a:lnTo>
                    <a:pt x="110551" y="315514"/>
                  </a:lnTo>
                  <a:lnTo>
                    <a:pt x="149830" y="300425"/>
                  </a:lnTo>
                  <a:lnTo>
                    <a:pt x="187057" y="2748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EB394D1-1043-4B25-A86B-61FD5658447C}"/>
                </a:ext>
              </a:extLst>
            </p:cNvPr>
            <p:cNvSpPr/>
            <p:nvPr/>
          </p:nvSpPr>
          <p:spPr>
            <a:xfrm>
              <a:off x="4426038" y="13360538"/>
              <a:ext cx="222571" cy="363557"/>
            </a:xfrm>
            <a:custGeom>
              <a:avLst/>
              <a:gdLst/>
              <a:ahLst/>
              <a:cxnLst/>
              <a:rect l="0" t="0" r="0" b="0"/>
              <a:pathLst>
                <a:path w="222571" h="363557">
                  <a:moveTo>
                    <a:pt x="174916" y="5587"/>
                  </a:moveTo>
                  <a:lnTo>
                    <a:pt x="158148" y="0"/>
                  </a:lnTo>
                  <a:lnTo>
                    <a:pt x="125364" y="2113"/>
                  </a:lnTo>
                  <a:lnTo>
                    <a:pt x="80770" y="21710"/>
                  </a:lnTo>
                  <a:lnTo>
                    <a:pt x="49924" y="42470"/>
                  </a:lnTo>
                  <a:lnTo>
                    <a:pt x="10609" y="90512"/>
                  </a:lnTo>
                  <a:lnTo>
                    <a:pt x="2454" y="114302"/>
                  </a:lnTo>
                  <a:lnTo>
                    <a:pt x="0" y="139302"/>
                  </a:lnTo>
                  <a:lnTo>
                    <a:pt x="2809" y="162113"/>
                  </a:lnTo>
                  <a:lnTo>
                    <a:pt x="7535" y="170768"/>
                  </a:lnTo>
                  <a:lnTo>
                    <a:pt x="22145" y="183505"/>
                  </a:lnTo>
                  <a:lnTo>
                    <a:pt x="43457" y="189947"/>
                  </a:lnTo>
                  <a:lnTo>
                    <a:pt x="84882" y="190453"/>
                  </a:lnTo>
                  <a:lnTo>
                    <a:pt x="145693" y="185734"/>
                  </a:lnTo>
                  <a:lnTo>
                    <a:pt x="183025" y="190505"/>
                  </a:lnTo>
                  <a:lnTo>
                    <a:pt x="202306" y="199298"/>
                  </a:lnTo>
                  <a:lnTo>
                    <a:pt x="210724" y="204918"/>
                  </a:lnTo>
                  <a:lnTo>
                    <a:pt x="216335" y="213344"/>
                  </a:lnTo>
                  <a:lnTo>
                    <a:pt x="222570" y="235184"/>
                  </a:lnTo>
                  <a:lnTo>
                    <a:pt x="220723" y="246388"/>
                  </a:lnTo>
                  <a:lnTo>
                    <a:pt x="202526" y="277757"/>
                  </a:lnTo>
                  <a:lnTo>
                    <a:pt x="179457" y="302389"/>
                  </a:lnTo>
                  <a:lnTo>
                    <a:pt x="123102" y="338792"/>
                  </a:lnTo>
                  <a:lnTo>
                    <a:pt x="70765" y="359487"/>
                  </a:lnTo>
                  <a:lnTo>
                    <a:pt x="59102" y="3635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FF6739-9976-4DBD-AB7A-DBEDC9DCCC9F}"/>
                </a:ext>
              </a:extLst>
            </p:cNvPr>
            <p:cNvSpPr/>
            <p:nvPr/>
          </p:nvSpPr>
          <p:spPr>
            <a:xfrm>
              <a:off x="5243484" y="13288183"/>
              <a:ext cx="338826" cy="702559"/>
            </a:xfrm>
            <a:custGeom>
              <a:avLst/>
              <a:gdLst/>
              <a:ahLst/>
              <a:cxnLst/>
              <a:rect l="0" t="0" r="0" b="0"/>
              <a:pathLst>
                <a:path w="338826" h="702559">
                  <a:moveTo>
                    <a:pt x="31293" y="225341"/>
                  </a:moveTo>
                  <a:lnTo>
                    <a:pt x="31293" y="283958"/>
                  </a:lnTo>
                  <a:lnTo>
                    <a:pt x="32463" y="346537"/>
                  </a:lnTo>
                  <a:lnTo>
                    <a:pt x="39699" y="397862"/>
                  </a:lnTo>
                  <a:lnTo>
                    <a:pt x="49252" y="451282"/>
                  </a:lnTo>
                  <a:lnTo>
                    <a:pt x="58321" y="511046"/>
                  </a:lnTo>
                  <a:lnTo>
                    <a:pt x="60359" y="573205"/>
                  </a:lnTo>
                  <a:lnTo>
                    <a:pt x="54073" y="633739"/>
                  </a:lnTo>
                  <a:lnTo>
                    <a:pt x="43632" y="680009"/>
                  </a:lnTo>
                  <a:lnTo>
                    <a:pt x="32488" y="700766"/>
                  </a:lnTo>
                  <a:lnTo>
                    <a:pt x="28580" y="702558"/>
                  </a:lnTo>
                  <a:lnTo>
                    <a:pt x="25975" y="699075"/>
                  </a:lnTo>
                  <a:lnTo>
                    <a:pt x="14215" y="636465"/>
                  </a:lnTo>
                  <a:lnTo>
                    <a:pt x="12005" y="594847"/>
                  </a:lnTo>
                  <a:lnTo>
                    <a:pt x="11022" y="549051"/>
                  </a:lnTo>
                  <a:lnTo>
                    <a:pt x="10469" y="486592"/>
                  </a:lnTo>
                  <a:lnTo>
                    <a:pt x="4694" y="429155"/>
                  </a:lnTo>
                  <a:lnTo>
                    <a:pt x="693" y="375608"/>
                  </a:lnTo>
                  <a:lnTo>
                    <a:pt x="0" y="330437"/>
                  </a:lnTo>
                  <a:lnTo>
                    <a:pt x="964" y="267920"/>
                  </a:lnTo>
                  <a:lnTo>
                    <a:pt x="8139" y="204421"/>
                  </a:lnTo>
                  <a:lnTo>
                    <a:pt x="18844" y="143493"/>
                  </a:lnTo>
                  <a:lnTo>
                    <a:pt x="36313" y="97105"/>
                  </a:lnTo>
                  <a:lnTo>
                    <a:pt x="77049" y="43913"/>
                  </a:lnTo>
                  <a:lnTo>
                    <a:pt x="91014" y="29283"/>
                  </a:lnTo>
                  <a:lnTo>
                    <a:pt x="154177" y="5227"/>
                  </a:lnTo>
                  <a:lnTo>
                    <a:pt x="177155" y="0"/>
                  </a:lnTo>
                  <a:lnTo>
                    <a:pt x="226742" y="6178"/>
                  </a:lnTo>
                  <a:lnTo>
                    <a:pt x="255030" y="13290"/>
                  </a:lnTo>
                  <a:lnTo>
                    <a:pt x="284109" y="30451"/>
                  </a:lnTo>
                  <a:lnTo>
                    <a:pt x="307543" y="52691"/>
                  </a:lnTo>
                  <a:lnTo>
                    <a:pt x="337918" y="108743"/>
                  </a:lnTo>
                  <a:lnTo>
                    <a:pt x="338825" y="152060"/>
                  </a:lnTo>
                  <a:lnTo>
                    <a:pt x="327480" y="202288"/>
                  </a:lnTo>
                  <a:lnTo>
                    <a:pt x="303922" y="242883"/>
                  </a:lnTo>
                  <a:lnTo>
                    <a:pt x="250247" y="304390"/>
                  </a:lnTo>
                  <a:lnTo>
                    <a:pt x="194622" y="357091"/>
                  </a:lnTo>
                  <a:lnTo>
                    <a:pt x="131815" y="406570"/>
                  </a:lnTo>
                  <a:lnTo>
                    <a:pt x="83936" y="4253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F5A2028-03BF-4EAB-A2E9-C42A2D521B09}"/>
                </a:ext>
              </a:extLst>
            </p:cNvPr>
            <p:cNvSpPr/>
            <p:nvPr/>
          </p:nvSpPr>
          <p:spPr>
            <a:xfrm>
              <a:off x="5653803" y="13395269"/>
              <a:ext cx="235854" cy="347068"/>
            </a:xfrm>
            <a:custGeom>
              <a:avLst/>
              <a:gdLst/>
              <a:ahLst/>
              <a:cxnLst/>
              <a:rect l="0" t="0" r="0" b="0"/>
              <a:pathLst>
                <a:path w="235854" h="347068">
                  <a:moveTo>
                    <a:pt x="126342" y="12970"/>
                  </a:moveTo>
                  <a:lnTo>
                    <a:pt x="126342" y="12968"/>
                  </a:lnTo>
                  <a:lnTo>
                    <a:pt x="109575" y="18559"/>
                  </a:lnTo>
                  <a:lnTo>
                    <a:pt x="82380" y="38802"/>
                  </a:lnTo>
                  <a:lnTo>
                    <a:pt x="35549" y="97617"/>
                  </a:lnTo>
                  <a:lnTo>
                    <a:pt x="27498" y="121560"/>
                  </a:lnTo>
                  <a:lnTo>
                    <a:pt x="16740" y="175061"/>
                  </a:lnTo>
                  <a:lnTo>
                    <a:pt x="20162" y="237922"/>
                  </a:lnTo>
                  <a:lnTo>
                    <a:pt x="30021" y="279924"/>
                  </a:lnTo>
                  <a:lnTo>
                    <a:pt x="53720" y="316262"/>
                  </a:lnTo>
                  <a:lnTo>
                    <a:pt x="68329" y="330261"/>
                  </a:lnTo>
                  <a:lnTo>
                    <a:pt x="86521" y="340383"/>
                  </a:lnTo>
                  <a:lnTo>
                    <a:pt x="122082" y="347067"/>
                  </a:lnTo>
                  <a:lnTo>
                    <a:pt x="145506" y="339273"/>
                  </a:lnTo>
                  <a:lnTo>
                    <a:pt x="166446" y="324109"/>
                  </a:lnTo>
                  <a:lnTo>
                    <a:pt x="198951" y="282660"/>
                  </a:lnTo>
                  <a:lnTo>
                    <a:pt x="222314" y="229758"/>
                  </a:lnTo>
                  <a:lnTo>
                    <a:pt x="235853" y="181485"/>
                  </a:lnTo>
                  <a:lnTo>
                    <a:pt x="229689" y="128102"/>
                  </a:lnTo>
                  <a:lnTo>
                    <a:pt x="211617" y="72498"/>
                  </a:lnTo>
                  <a:lnTo>
                    <a:pt x="186704" y="36066"/>
                  </a:lnTo>
                  <a:lnTo>
                    <a:pt x="164088" y="20115"/>
                  </a:lnTo>
                  <a:lnTo>
                    <a:pt x="111441" y="344"/>
                  </a:lnTo>
                  <a:lnTo>
                    <a:pt x="69935" y="0"/>
                  </a:lnTo>
                  <a:lnTo>
                    <a:pt x="18667" y="10364"/>
                  </a:lnTo>
                  <a:lnTo>
                    <a:pt x="0" y="234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5F7B7D1-4223-4F01-87A6-5619AB2C586F}"/>
                </a:ext>
              </a:extLst>
            </p:cNvPr>
            <p:cNvSpPr/>
            <p:nvPr/>
          </p:nvSpPr>
          <p:spPr>
            <a:xfrm>
              <a:off x="6001244" y="13481938"/>
              <a:ext cx="21058" cy="240734"/>
            </a:xfrm>
            <a:custGeom>
              <a:avLst/>
              <a:gdLst/>
              <a:ahLst/>
              <a:cxnLst/>
              <a:rect l="0" t="0" r="0" b="0"/>
              <a:pathLst>
                <a:path w="21058" h="240734">
                  <a:moveTo>
                    <a:pt x="0" y="0"/>
                  </a:moveTo>
                  <a:lnTo>
                    <a:pt x="9065" y="58617"/>
                  </a:lnTo>
                  <a:lnTo>
                    <a:pt x="10239" y="112792"/>
                  </a:lnTo>
                  <a:lnTo>
                    <a:pt x="10471" y="171672"/>
                  </a:lnTo>
                  <a:lnTo>
                    <a:pt x="10517" y="233691"/>
                  </a:lnTo>
                  <a:lnTo>
                    <a:pt x="11691" y="240023"/>
                  </a:lnTo>
                  <a:lnTo>
                    <a:pt x="13643" y="240733"/>
                  </a:lnTo>
                  <a:lnTo>
                    <a:pt x="21057" y="2316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6BABA64-3D20-455A-B7C7-DB3CEB9DF3CF}"/>
                </a:ext>
              </a:extLst>
            </p:cNvPr>
            <p:cNvSpPr/>
            <p:nvPr/>
          </p:nvSpPr>
          <p:spPr>
            <a:xfrm>
              <a:off x="6032829" y="13239783"/>
              <a:ext cx="42115" cy="52644"/>
            </a:xfrm>
            <a:custGeom>
              <a:avLst/>
              <a:gdLst/>
              <a:ahLst/>
              <a:cxnLst/>
              <a:rect l="0" t="0" r="0" b="0"/>
              <a:pathLst>
                <a:path w="42115" h="52644">
                  <a:moveTo>
                    <a:pt x="0" y="0"/>
                  </a:moveTo>
                  <a:lnTo>
                    <a:pt x="42114" y="526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277DB9E-CF49-44B4-8A0D-FE3231B169C2}"/>
                </a:ext>
              </a:extLst>
            </p:cNvPr>
            <p:cNvSpPr/>
            <p:nvPr/>
          </p:nvSpPr>
          <p:spPr>
            <a:xfrm>
              <a:off x="6190757" y="13387023"/>
              <a:ext cx="259791" cy="326544"/>
            </a:xfrm>
            <a:custGeom>
              <a:avLst/>
              <a:gdLst/>
              <a:ahLst/>
              <a:cxnLst/>
              <a:rect l="0" t="0" r="0" b="0"/>
              <a:pathLst>
                <a:path w="259791" h="326544">
                  <a:moveTo>
                    <a:pt x="0" y="158087"/>
                  </a:moveTo>
                  <a:lnTo>
                    <a:pt x="5589" y="174853"/>
                  </a:lnTo>
                  <a:lnTo>
                    <a:pt x="1545" y="233533"/>
                  </a:lnTo>
                  <a:lnTo>
                    <a:pt x="1030" y="246988"/>
                  </a:lnTo>
                  <a:lnTo>
                    <a:pt x="1856" y="251279"/>
                  </a:lnTo>
                  <a:lnTo>
                    <a:pt x="3577" y="249461"/>
                  </a:lnTo>
                  <a:lnTo>
                    <a:pt x="18019" y="193257"/>
                  </a:lnTo>
                  <a:lnTo>
                    <a:pt x="31678" y="140164"/>
                  </a:lnTo>
                  <a:lnTo>
                    <a:pt x="50315" y="84798"/>
                  </a:lnTo>
                  <a:lnTo>
                    <a:pt x="81336" y="31798"/>
                  </a:lnTo>
                  <a:lnTo>
                    <a:pt x="107547" y="5764"/>
                  </a:lnTo>
                  <a:lnTo>
                    <a:pt x="118492" y="1555"/>
                  </a:lnTo>
                  <a:lnTo>
                    <a:pt x="143130" y="0"/>
                  </a:lnTo>
                  <a:lnTo>
                    <a:pt x="177719" y="11289"/>
                  </a:lnTo>
                  <a:lnTo>
                    <a:pt x="204605" y="35043"/>
                  </a:lnTo>
                  <a:lnTo>
                    <a:pt x="233481" y="82916"/>
                  </a:lnTo>
                  <a:lnTo>
                    <a:pt x="251663" y="140551"/>
                  </a:lnTo>
                  <a:lnTo>
                    <a:pt x="259790" y="190716"/>
                  </a:lnTo>
                  <a:lnTo>
                    <a:pt x="259079" y="239503"/>
                  </a:lnTo>
                  <a:lnTo>
                    <a:pt x="248357" y="297911"/>
                  </a:lnTo>
                  <a:lnTo>
                    <a:pt x="242155" y="3265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14A05E6-AFA3-4FB4-8128-06B3EB7BE971}"/>
                </a:ext>
              </a:extLst>
            </p:cNvPr>
            <p:cNvSpPr/>
            <p:nvPr/>
          </p:nvSpPr>
          <p:spPr>
            <a:xfrm>
              <a:off x="6624070" y="13102912"/>
              <a:ext cx="50348" cy="621183"/>
            </a:xfrm>
            <a:custGeom>
              <a:avLst/>
              <a:gdLst/>
              <a:ahLst/>
              <a:cxnLst/>
              <a:rect l="0" t="0" r="0" b="0"/>
              <a:pathLst>
                <a:path w="50348" h="621183">
                  <a:moveTo>
                    <a:pt x="40469" y="0"/>
                  </a:moveTo>
                  <a:lnTo>
                    <a:pt x="40469" y="1"/>
                  </a:lnTo>
                  <a:lnTo>
                    <a:pt x="47704" y="27558"/>
                  </a:lnTo>
                  <a:lnTo>
                    <a:pt x="50347" y="83779"/>
                  </a:lnTo>
                  <a:lnTo>
                    <a:pt x="45279" y="134702"/>
                  </a:lnTo>
                  <a:lnTo>
                    <a:pt x="36306" y="184581"/>
                  </a:lnTo>
                  <a:lnTo>
                    <a:pt x="29650" y="226707"/>
                  </a:lnTo>
                  <a:lnTo>
                    <a:pt x="22793" y="272724"/>
                  </a:lnTo>
                  <a:lnTo>
                    <a:pt x="15846" y="320473"/>
                  </a:lnTo>
                  <a:lnTo>
                    <a:pt x="11977" y="368991"/>
                  </a:lnTo>
                  <a:lnTo>
                    <a:pt x="9089" y="416680"/>
                  </a:lnTo>
                  <a:lnTo>
                    <a:pt x="3905" y="461272"/>
                  </a:lnTo>
                  <a:lnTo>
                    <a:pt x="0" y="520250"/>
                  </a:lnTo>
                  <a:lnTo>
                    <a:pt x="7085" y="581833"/>
                  </a:lnTo>
                  <a:lnTo>
                    <a:pt x="19412" y="6211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D3B3981-6A84-4365-A19C-BF2DE6039863}"/>
                </a:ext>
              </a:extLst>
            </p:cNvPr>
            <p:cNvSpPr/>
            <p:nvPr/>
          </p:nvSpPr>
          <p:spPr>
            <a:xfrm>
              <a:off x="6517140" y="13320099"/>
              <a:ext cx="231628" cy="56555"/>
            </a:xfrm>
            <a:custGeom>
              <a:avLst/>
              <a:gdLst/>
              <a:ahLst/>
              <a:cxnLst/>
              <a:rect l="0" t="0" r="0" b="0"/>
              <a:pathLst>
                <a:path w="231628" h="56555">
                  <a:moveTo>
                    <a:pt x="231627" y="24969"/>
                  </a:moveTo>
                  <a:lnTo>
                    <a:pt x="213646" y="9328"/>
                  </a:lnTo>
                  <a:lnTo>
                    <a:pt x="196729" y="1249"/>
                  </a:lnTo>
                  <a:lnTo>
                    <a:pt x="174393" y="0"/>
                  </a:lnTo>
                  <a:lnTo>
                    <a:pt x="116337" y="8728"/>
                  </a:lnTo>
                  <a:lnTo>
                    <a:pt x="65354" y="22888"/>
                  </a:lnTo>
                  <a:lnTo>
                    <a:pt x="24608" y="43881"/>
                  </a:lnTo>
                  <a:lnTo>
                    <a:pt x="0" y="565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D6776D0-6C95-42F9-A109-B1A15584D6FE}"/>
                </a:ext>
              </a:extLst>
            </p:cNvPr>
            <p:cNvSpPr/>
            <p:nvPr/>
          </p:nvSpPr>
          <p:spPr>
            <a:xfrm>
              <a:off x="6780253" y="13358203"/>
              <a:ext cx="279376" cy="363753"/>
            </a:xfrm>
            <a:custGeom>
              <a:avLst/>
              <a:gdLst/>
              <a:ahLst/>
              <a:cxnLst/>
              <a:rect l="0" t="0" r="0" b="0"/>
              <a:pathLst>
                <a:path w="279376" h="363753">
                  <a:moveTo>
                    <a:pt x="263312" y="39508"/>
                  </a:moveTo>
                  <a:lnTo>
                    <a:pt x="263312" y="39506"/>
                  </a:lnTo>
                  <a:lnTo>
                    <a:pt x="245331" y="23864"/>
                  </a:lnTo>
                  <a:lnTo>
                    <a:pt x="193571" y="4665"/>
                  </a:lnTo>
                  <a:lnTo>
                    <a:pt x="132640" y="0"/>
                  </a:lnTo>
                  <a:lnTo>
                    <a:pt x="77450" y="9130"/>
                  </a:lnTo>
                  <a:lnTo>
                    <a:pt x="32406" y="22200"/>
                  </a:lnTo>
                  <a:lnTo>
                    <a:pt x="14068" y="35325"/>
                  </a:lnTo>
                  <a:lnTo>
                    <a:pt x="5903" y="43739"/>
                  </a:lnTo>
                  <a:lnTo>
                    <a:pt x="1629" y="54026"/>
                  </a:lnTo>
                  <a:lnTo>
                    <a:pt x="0" y="77935"/>
                  </a:lnTo>
                  <a:lnTo>
                    <a:pt x="6294" y="97921"/>
                  </a:lnTo>
                  <a:lnTo>
                    <a:pt x="18060" y="114603"/>
                  </a:lnTo>
                  <a:lnTo>
                    <a:pt x="34989" y="129816"/>
                  </a:lnTo>
                  <a:lnTo>
                    <a:pt x="96216" y="157392"/>
                  </a:lnTo>
                  <a:lnTo>
                    <a:pt x="156865" y="178217"/>
                  </a:lnTo>
                  <a:lnTo>
                    <a:pt x="215597" y="202003"/>
                  </a:lnTo>
                  <a:lnTo>
                    <a:pt x="267514" y="236180"/>
                  </a:lnTo>
                  <a:lnTo>
                    <a:pt x="276878" y="256380"/>
                  </a:lnTo>
                  <a:lnTo>
                    <a:pt x="279375" y="268317"/>
                  </a:lnTo>
                  <a:lnTo>
                    <a:pt x="276361" y="278614"/>
                  </a:lnTo>
                  <a:lnTo>
                    <a:pt x="260532" y="296295"/>
                  </a:lnTo>
                  <a:lnTo>
                    <a:pt x="219479" y="325540"/>
                  </a:lnTo>
                  <a:lnTo>
                    <a:pt x="164403" y="343795"/>
                  </a:lnTo>
                  <a:lnTo>
                    <a:pt x="108723" y="358667"/>
                  </a:lnTo>
                  <a:lnTo>
                    <a:pt x="69199" y="363752"/>
                  </a:lnTo>
                  <a:lnTo>
                    <a:pt x="59034" y="360955"/>
                  </a:lnTo>
                  <a:lnTo>
                    <a:pt x="51087" y="355582"/>
                  </a:lnTo>
                  <a:lnTo>
                    <a:pt x="44620" y="348489"/>
                  </a:lnTo>
                  <a:lnTo>
                    <a:pt x="41478" y="342590"/>
                  </a:lnTo>
                  <a:lnTo>
                    <a:pt x="40554" y="337488"/>
                  </a:lnTo>
                  <a:lnTo>
                    <a:pt x="42214" y="3237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67215B8-3E2E-45B1-B4AD-982EB7D87B36}"/>
                </a:ext>
              </a:extLst>
            </p:cNvPr>
            <p:cNvSpPr/>
            <p:nvPr/>
          </p:nvSpPr>
          <p:spPr>
            <a:xfrm>
              <a:off x="7212021" y="13618809"/>
              <a:ext cx="1" cy="21057"/>
            </a:xfrm>
            <a:custGeom>
              <a:avLst/>
              <a:gdLst/>
              <a:ahLst/>
              <a:cxnLst/>
              <a:rect l="0" t="0" r="0" b="0"/>
              <a:pathLst>
                <a:path w="1" h="21057">
                  <a:moveTo>
                    <a:pt x="0" y="21056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240DB2B-F041-4EE2-91C2-B7AD5C9FEEB0}"/>
              </a:ext>
            </a:extLst>
          </p:cNvPr>
          <p:cNvGrpSpPr/>
          <p:nvPr/>
        </p:nvGrpSpPr>
        <p:grpSpPr>
          <a:xfrm>
            <a:off x="7497553" y="13189576"/>
            <a:ext cx="1967567" cy="903016"/>
            <a:chOff x="7497553" y="13189576"/>
            <a:chExt cx="1967567" cy="903016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58E2EE9B-B1E2-4460-B8FE-F9B5827C8AE2}"/>
                </a:ext>
              </a:extLst>
            </p:cNvPr>
            <p:cNvSpPr/>
            <p:nvPr/>
          </p:nvSpPr>
          <p:spPr>
            <a:xfrm>
              <a:off x="7517347" y="13189576"/>
              <a:ext cx="568540" cy="92321"/>
            </a:xfrm>
            <a:custGeom>
              <a:avLst/>
              <a:gdLst/>
              <a:ahLst/>
              <a:cxnLst/>
              <a:rect l="0" t="0" r="0" b="0"/>
              <a:pathLst>
                <a:path w="568540" h="92321">
                  <a:moveTo>
                    <a:pt x="568539" y="18622"/>
                  </a:moveTo>
                  <a:lnTo>
                    <a:pt x="505089" y="1834"/>
                  </a:lnTo>
                  <a:lnTo>
                    <a:pt x="457582" y="0"/>
                  </a:lnTo>
                  <a:lnTo>
                    <a:pt x="405292" y="6346"/>
                  </a:lnTo>
                  <a:lnTo>
                    <a:pt x="348205" y="14465"/>
                  </a:lnTo>
                  <a:lnTo>
                    <a:pt x="288926" y="20922"/>
                  </a:lnTo>
                  <a:lnTo>
                    <a:pt x="237487" y="33115"/>
                  </a:lnTo>
                  <a:lnTo>
                    <a:pt x="188331" y="46788"/>
                  </a:lnTo>
                  <a:lnTo>
                    <a:pt x="141459" y="57253"/>
                  </a:lnTo>
                  <a:lnTo>
                    <a:pt x="79458" y="71269"/>
                  </a:lnTo>
                  <a:lnTo>
                    <a:pt x="17274" y="89200"/>
                  </a:lnTo>
                  <a:lnTo>
                    <a:pt x="0" y="923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3364DEE-A431-4851-A5E9-77D31A60F95A}"/>
                </a:ext>
              </a:extLst>
            </p:cNvPr>
            <p:cNvSpPr/>
            <p:nvPr/>
          </p:nvSpPr>
          <p:spPr>
            <a:xfrm>
              <a:off x="7748974" y="13271368"/>
              <a:ext cx="31587" cy="410613"/>
            </a:xfrm>
            <a:custGeom>
              <a:avLst/>
              <a:gdLst/>
              <a:ahLst/>
              <a:cxnLst/>
              <a:rect l="0" t="0" r="0" b="0"/>
              <a:pathLst>
                <a:path w="31587" h="410613">
                  <a:moveTo>
                    <a:pt x="0" y="0"/>
                  </a:moveTo>
                  <a:lnTo>
                    <a:pt x="17959" y="56217"/>
                  </a:lnTo>
                  <a:lnTo>
                    <a:pt x="28547" y="117906"/>
                  </a:lnTo>
                  <a:lnTo>
                    <a:pt x="30986" y="180828"/>
                  </a:lnTo>
                  <a:lnTo>
                    <a:pt x="31408" y="229706"/>
                  </a:lnTo>
                  <a:lnTo>
                    <a:pt x="23145" y="290215"/>
                  </a:lnTo>
                  <a:lnTo>
                    <a:pt x="13368" y="350349"/>
                  </a:lnTo>
                  <a:lnTo>
                    <a:pt x="14130" y="379149"/>
                  </a:lnTo>
                  <a:lnTo>
                    <a:pt x="31586" y="4106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6CDE469C-A83D-41E8-82FB-13B49C9F9333}"/>
                </a:ext>
              </a:extLst>
            </p:cNvPr>
            <p:cNvSpPr/>
            <p:nvPr/>
          </p:nvSpPr>
          <p:spPr>
            <a:xfrm>
              <a:off x="7497553" y="13639864"/>
              <a:ext cx="483049" cy="192893"/>
            </a:xfrm>
            <a:custGeom>
              <a:avLst/>
              <a:gdLst/>
              <a:ahLst/>
              <a:cxnLst/>
              <a:rect l="0" t="0" r="0" b="0"/>
              <a:pathLst>
                <a:path w="483049" h="192893">
                  <a:moveTo>
                    <a:pt x="483048" y="1"/>
                  </a:moveTo>
                  <a:lnTo>
                    <a:pt x="483048" y="0"/>
                  </a:lnTo>
                  <a:lnTo>
                    <a:pt x="422318" y="14656"/>
                  </a:lnTo>
                  <a:lnTo>
                    <a:pt x="362561" y="29370"/>
                  </a:lnTo>
                  <a:lnTo>
                    <a:pt x="299246" y="54706"/>
                  </a:lnTo>
                  <a:lnTo>
                    <a:pt x="238525" y="84963"/>
                  </a:lnTo>
                  <a:lnTo>
                    <a:pt x="178797" y="118251"/>
                  </a:lnTo>
                  <a:lnTo>
                    <a:pt x="115815" y="144659"/>
                  </a:lnTo>
                  <a:lnTo>
                    <a:pt x="60941" y="174465"/>
                  </a:lnTo>
                  <a:lnTo>
                    <a:pt x="9138" y="192892"/>
                  </a:lnTo>
                  <a:lnTo>
                    <a:pt x="3332" y="190597"/>
                  </a:lnTo>
                  <a:lnTo>
                    <a:pt x="631" y="184387"/>
                  </a:lnTo>
                  <a:lnTo>
                    <a:pt x="0" y="175567"/>
                  </a:lnTo>
                  <a:lnTo>
                    <a:pt x="5538" y="159529"/>
                  </a:lnTo>
                  <a:lnTo>
                    <a:pt x="19794" y="1368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E3A0B0F-989F-43EA-97FF-8769F1415558}"/>
                </a:ext>
              </a:extLst>
            </p:cNvPr>
            <p:cNvSpPr/>
            <p:nvPr/>
          </p:nvSpPr>
          <p:spPr>
            <a:xfrm>
              <a:off x="8149541" y="13218726"/>
              <a:ext cx="50697" cy="558012"/>
            </a:xfrm>
            <a:custGeom>
              <a:avLst/>
              <a:gdLst/>
              <a:ahLst/>
              <a:cxnLst/>
              <a:rect l="0" t="0" r="0" b="0"/>
              <a:pathLst>
                <a:path w="50697" h="558012">
                  <a:moveTo>
                    <a:pt x="41630" y="0"/>
                  </a:moveTo>
                  <a:lnTo>
                    <a:pt x="50696" y="58617"/>
                  </a:lnTo>
                  <a:lnTo>
                    <a:pt x="46136" y="104586"/>
                  </a:lnTo>
                  <a:lnTo>
                    <a:pt x="42966" y="160840"/>
                  </a:lnTo>
                  <a:lnTo>
                    <a:pt x="34659" y="221024"/>
                  </a:lnTo>
                  <a:lnTo>
                    <a:pt x="30985" y="273328"/>
                  </a:lnTo>
                  <a:lnTo>
                    <a:pt x="19857" y="327343"/>
                  </a:lnTo>
                  <a:lnTo>
                    <a:pt x="12952" y="375021"/>
                  </a:lnTo>
                  <a:lnTo>
                    <a:pt x="7787" y="427362"/>
                  </a:lnTo>
                  <a:lnTo>
                    <a:pt x="1151" y="486969"/>
                  </a:lnTo>
                  <a:lnTo>
                    <a:pt x="0" y="529683"/>
                  </a:lnTo>
                  <a:lnTo>
                    <a:pt x="2179" y="539126"/>
                  </a:lnTo>
                  <a:lnTo>
                    <a:pt x="5970" y="545421"/>
                  </a:lnTo>
                  <a:lnTo>
                    <a:pt x="20573" y="558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006362E-9C0B-4A8C-90CD-51FC9563B858}"/>
                </a:ext>
              </a:extLst>
            </p:cNvPr>
            <p:cNvSpPr/>
            <p:nvPr/>
          </p:nvSpPr>
          <p:spPr>
            <a:xfrm>
              <a:off x="8591254" y="13460881"/>
              <a:ext cx="241422" cy="631711"/>
            </a:xfrm>
            <a:custGeom>
              <a:avLst/>
              <a:gdLst/>
              <a:ahLst/>
              <a:cxnLst/>
              <a:rect l="0" t="0" r="0" b="0"/>
              <a:pathLst>
                <a:path w="241422" h="631711">
                  <a:moveTo>
                    <a:pt x="0" y="0"/>
                  </a:moveTo>
                  <a:lnTo>
                    <a:pt x="0" y="57264"/>
                  </a:lnTo>
                  <a:lnTo>
                    <a:pt x="0" y="118158"/>
                  </a:lnTo>
                  <a:lnTo>
                    <a:pt x="1170" y="176415"/>
                  </a:lnTo>
                  <a:lnTo>
                    <a:pt x="11453" y="236795"/>
                  </a:lnTo>
                  <a:lnTo>
                    <a:pt x="14654" y="249110"/>
                  </a:lnTo>
                  <a:lnTo>
                    <a:pt x="21468" y="257320"/>
                  </a:lnTo>
                  <a:lnTo>
                    <a:pt x="41517" y="266444"/>
                  </a:lnTo>
                  <a:lnTo>
                    <a:pt x="51074" y="266537"/>
                  </a:lnTo>
                  <a:lnTo>
                    <a:pt x="67934" y="260401"/>
                  </a:lnTo>
                  <a:lnTo>
                    <a:pt x="126254" y="210323"/>
                  </a:lnTo>
                  <a:lnTo>
                    <a:pt x="139171" y="195253"/>
                  </a:lnTo>
                  <a:lnTo>
                    <a:pt x="166404" y="135591"/>
                  </a:lnTo>
                  <a:lnTo>
                    <a:pt x="197115" y="77012"/>
                  </a:lnTo>
                  <a:lnTo>
                    <a:pt x="213502" y="23790"/>
                  </a:lnTo>
                  <a:lnTo>
                    <a:pt x="217204" y="20540"/>
                  </a:lnTo>
                  <a:lnTo>
                    <a:pt x="220842" y="23053"/>
                  </a:lnTo>
                  <a:lnTo>
                    <a:pt x="224437" y="29407"/>
                  </a:lnTo>
                  <a:lnTo>
                    <a:pt x="233800" y="91465"/>
                  </a:lnTo>
                  <a:lnTo>
                    <a:pt x="240505" y="152989"/>
                  </a:lnTo>
                  <a:lnTo>
                    <a:pt x="241421" y="195118"/>
                  </a:lnTo>
                  <a:lnTo>
                    <a:pt x="240659" y="241137"/>
                  </a:lnTo>
                  <a:lnTo>
                    <a:pt x="236421" y="288886"/>
                  </a:lnTo>
                  <a:lnTo>
                    <a:pt x="227459" y="339450"/>
                  </a:lnTo>
                  <a:lnTo>
                    <a:pt x="210482" y="402150"/>
                  </a:lnTo>
                  <a:lnTo>
                    <a:pt x="196896" y="439691"/>
                  </a:lnTo>
                  <a:lnTo>
                    <a:pt x="171768" y="494511"/>
                  </a:lnTo>
                  <a:lnTo>
                    <a:pt x="133037" y="550746"/>
                  </a:lnTo>
                  <a:lnTo>
                    <a:pt x="92634" y="600555"/>
                  </a:lnTo>
                  <a:lnTo>
                    <a:pt x="62542" y="620659"/>
                  </a:lnTo>
                  <a:lnTo>
                    <a:pt x="21058" y="6317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967C1A7-E9BB-4327-BD2D-0E5DE58D01CF}"/>
                </a:ext>
              </a:extLst>
            </p:cNvPr>
            <p:cNvSpPr/>
            <p:nvPr/>
          </p:nvSpPr>
          <p:spPr>
            <a:xfrm>
              <a:off x="9156624" y="13338767"/>
              <a:ext cx="308496" cy="311629"/>
            </a:xfrm>
            <a:custGeom>
              <a:avLst/>
              <a:gdLst/>
              <a:ahLst/>
              <a:cxnLst/>
              <a:rect l="0" t="0" r="0" b="0"/>
              <a:pathLst>
                <a:path w="308496" h="311629">
                  <a:moveTo>
                    <a:pt x="234796" y="48416"/>
                  </a:moveTo>
                  <a:lnTo>
                    <a:pt x="229207" y="31648"/>
                  </a:lnTo>
                  <a:lnTo>
                    <a:pt x="213984" y="17177"/>
                  </a:lnTo>
                  <a:lnTo>
                    <a:pt x="191621" y="5285"/>
                  </a:lnTo>
                  <a:lnTo>
                    <a:pt x="166084" y="0"/>
                  </a:lnTo>
                  <a:lnTo>
                    <a:pt x="130990" y="2616"/>
                  </a:lnTo>
                  <a:lnTo>
                    <a:pt x="98363" y="10798"/>
                  </a:lnTo>
                  <a:lnTo>
                    <a:pt x="66470" y="31811"/>
                  </a:lnTo>
                  <a:lnTo>
                    <a:pt x="32657" y="71521"/>
                  </a:lnTo>
                  <a:lnTo>
                    <a:pt x="11776" y="112063"/>
                  </a:lnTo>
                  <a:lnTo>
                    <a:pt x="0" y="163979"/>
                  </a:lnTo>
                  <a:lnTo>
                    <a:pt x="5316" y="214744"/>
                  </a:lnTo>
                  <a:lnTo>
                    <a:pt x="22169" y="268064"/>
                  </a:lnTo>
                  <a:lnTo>
                    <a:pt x="33450" y="284857"/>
                  </a:lnTo>
                  <a:lnTo>
                    <a:pt x="55622" y="293880"/>
                  </a:lnTo>
                  <a:lnTo>
                    <a:pt x="82633" y="296720"/>
                  </a:lnTo>
                  <a:lnTo>
                    <a:pt x="106336" y="294081"/>
                  </a:lnTo>
                  <a:lnTo>
                    <a:pt x="125451" y="285893"/>
                  </a:lnTo>
                  <a:lnTo>
                    <a:pt x="141744" y="273284"/>
                  </a:lnTo>
                  <a:lnTo>
                    <a:pt x="178406" y="226510"/>
                  </a:lnTo>
                  <a:lnTo>
                    <a:pt x="202256" y="166306"/>
                  </a:lnTo>
                  <a:lnTo>
                    <a:pt x="210336" y="130140"/>
                  </a:lnTo>
                  <a:lnTo>
                    <a:pt x="218656" y="81584"/>
                  </a:lnTo>
                  <a:lnTo>
                    <a:pt x="220527" y="79888"/>
                  </a:lnTo>
                  <a:lnTo>
                    <a:pt x="223159" y="104273"/>
                  </a:lnTo>
                  <a:lnTo>
                    <a:pt x="227168" y="155028"/>
                  </a:lnTo>
                  <a:lnTo>
                    <a:pt x="238879" y="210113"/>
                  </a:lnTo>
                  <a:lnTo>
                    <a:pt x="253626" y="263717"/>
                  </a:lnTo>
                  <a:lnTo>
                    <a:pt x="265003" y="282924"/>
                  </a:lnTo>
                  <a:lnTo>
                    <a:pt x="280977" y="296140"/>
                  </a:lnTo>
                  <a:lnTo>
                    <a:pt x="308495" y="3116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1732075C-AE7A-4DAA-AA54-31A96219EFDD}"/>
              </a:ext>
            </a:extLst>
          </p:cNvPr>
          <p:cNvGrpSpPr/>
          <p:nvPr/>
        </p:nvGrpSpPr>
        <p:grpSpPr>
          <a:xfrm>
            <a:off x="2015146" y="13871493"/>
            <a:ext cx="7524220" cy="830133"/>
            <a:chOff x="2015146" y="13871493"/>
            <a:chExt cx="7524220" cy="830133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BB5BC707-0C9A-41CF-A658-FD3AE60B24F4}"/>
                </a:ext>
              </a:extLst>
            </p:cNvPr>
            <p:cNvSpPr/>
            <p:nvPr/>
          </p:nvSpPr>
          <p:spPr>
            <a:xfrm>
              <a:off x="2015146" y="14402381"/>
              <a:ext cx="332710" cy="299245"/>
            </a:xfrm>
            <a:custGeom>
              <a:avLst/>
              <a:gdLst/>
              <a:ahLst/>
              <a:cxnLst/>
              <a:rect l="0" t="0" r="0" b="0"/>
              <a:pathLst>
                <a:path w="332710" h="299245">
                  <a:moveTo>
                    <a:pt x="290595" y="6065"/>
                  </a:moveTo>
                  <a:lnTo>
                    <a:pt x="247903" y="2947"/>
                  </a:lnTo>
                  <a:lnTo>
                    <a:pt x="227167" y="0"/>
                  </a:lnTo>
                  <a:lnTo>
                    <a:pt x="169159" y="10625"/>
                  </a:lnTo>
                  <a:lnTo>
                    <a:pt x="124278" y="32226"/>
                  </a:lnTo>
                  <a:lnTo>
                    <a:pt x="61494" y="79858"/>
                  </a:lnTo>
                  <a:lnTo>
                    <a:pt x="24206" y="123277"/>
                  </a:lnTo>
                  <a:lnTo>
                    <a:pt x="9983" y="143557"/>
                  </a:lnTo>
                  <a:lnTo>
                    <a:pt x="2102" y="167389"/>
                  </a:lnTo>
                  <a:lnTo>
                    <a:pt x="0" y="180295"/>
                  </a:lnTo>
                  <a:lnTo>
                    <a:pt x="3904" y="203994"/>
                  </a:lnTo>
                  <a:lnTo>
                    <a:pt x="19256" y="233947"/>
                  </a:lnTo>
                  <a:lnTo>
                    <a:pt x="41742" y="257640"/>
                  </a:lnTo>
                  <a:lnTo>
                    <a:pt x="61841" y="271123"/>
                  </a:lnTo>
                  <a:lnTo>
                    <a:pt x="115991" y="289314"/>
                  </a:lnTo>
                  <a:lnTo>
                    <a:pt x="177076" y="298584"/>
                  </a:lnTo>
                  <a:lnTo>
                    <a:pt x="234203" y="299244"/>
                  </a:lnTo>
                  <a:lnTo>
                    <a:pt x="275316" y="291155"/>
                  </a:lnTo>
                  <a:lnTo>
                    <a:pt x="307905" y="274461"/>
                  </a:lnTo>
                  <a:lnTo>
                    <a:pt x="332709" y="2482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F79F6564-B800-40AD-9E76-B041BB03A2B3}"/>
                </a:ext>
              </a:extLst>
            </p:cNvPr>
            <p:cNvSpPr/>
            <p:nvPr/>
          </p:nvSpPr>
          <p:spPr>
            <a:xfrm>
              <a:off x="2290192" y="14092591"/>
              <a:ext cx="57664" cy="473783"/>
            </a:xfrm>
            <a:custGeom>
              <a:avLst/>
              <a:gdLst/>
              <a:ahLst/>
              <a:cxnLst/>
              <a:rect l="0" t="0" r="0" b="0"/>
              <a:pathLst>
                <a:path w="57664" h="473783">
                  <a:moveTo>
                    <a:pt x="15549" y="0"/>
                  </a:moveTo>
                  <a:lnTo>
                    <a:pt x="9960" y="62094"/>
                  </a:lnTo>
                  <a:lnTo>
                    <a:pt x="4826" y="119545"/>
                  </a:lnTo>
                  <a:lnTo>
                    <a:pt x="0" y="176473"/>
                  </a:lnTo>
                  <a:lnTo>
                    <a:pt x="3533" y="234003"/>
                  </a:lnTo>
                  <a:lnTo>
                    <a:pt x="7699" y="286144"/>
                  </a:lnTo>
                  <a:lnTo>
                    <a:pt x="13999" y="346380"/>
                  </a:lnTo>
                  <a:lnTo>
                    <a:pt x="23648" y="405030"/>
                  </a:lnTo>
                  <a:lnTo>
                    <a:pt x="40258" y="462519"/>
                  </a:lnTo>
                  <a:lnTo>
                    <a:pt x="43720" y="468613"/>
                  </a:lnTo>
                  <a:lnTo>
                    <a:pt x="47198" y="471506"/>
                  </a:lnTo>
                  <a:lnTo>
                    <a:pt x="57663" y="4737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B366AD8-11DC-4087-A60C-28DE398E9749}"/>
                </a:ext>
              </a:extLst>
            </p:cNvPr>
            <p:cNvSpPr/>
            <p:nvPr/>
          </p:nvSpPr>
          <p:spPr>
            <a:xfrm>
              <a:off x="2421555" y="14293317"/>
              <a:ext cx="179761" cy="328768"/>
            </a:xfrm>
            <a:custGeom>
              <a:avLst/>
              <a:gdLst/>
              <a:ahLst/>
              <a:cxnLst/>
              <a:rect l="0" t="0" r="0" b="0"/>
              <a:pathLst>
                <a:path w="179761" h="328768">
                  <a:moveTo>
                    <a:pt x="0" y="188828"/>
                  </a:moveTo>
                  <a:lnTo>
                    <a:pt x="54114" y="146168"/>
                  </a:lnTo>
                  <a:lnTo>
                    <a:pt x="111774" y="97550"/>
                  </a:lnTo>
                  <a:lnTo>
                    <a:pt x="168435" y="41430"/>
                  </a:lnTo>
                  <a:lnTo>
                    <a:pt x="175461" y="34410"/>
                  </a:lnTo>
                  <a:lnTo>
                    <a:pt x="178975" y="26223"/>
                  </a:lnTo>
                  <a:lnTo>
                    <a:pt x="179760" y="7765"/>
                  </a:lnTo>
                  <a:lnTo>
                    <a:pt x="175991" y="2610"/>
                  </a:lnTo>
                  <a:lnTo>
                    <a:pt x="169970" y="341"/>
                  </a:lnTo>
                  <a:lnTo>
                    <a:pt x="162446" y="0"/>
                  </a:lnTo>
                  <a:lnTo>
                    <a:pt x="135089" y="10698"/>
                  </a:lnTo>
                  <a:lnTo>
                    <a:pt x="82608" y="54421"/>
                  </a:lnTo>
                  <a:lnTo>
                    <a:pt x="57751" y="89862"/>
                  </a:lnTo>
                  <a:lnTo>
                    <a:pt x="36797" y="143760"/>
                  </a:lnTo>
                  <a:lnTo>
                    <a:pt x="24512" y="199467"/>
                  </a:lnTo>
                  <a:lnTo>
                    <a:pt x="25200" y="238384"/>
                  </a:lnTo>
                  <a:lnTo>
                    <a:pt x="31087" y="261156"/>
                  </a:lnTo>
                  <a:lnTo>
                    <a:pt x="41502" y="282976"/>
                  </a:lnTo>
                  <a:lnTo>
                    <a:pt x="66109" y="309401"/>
                  </a:lnTo>
                  <a:lnTo>
                    <a:pt x="95626" y="326457"/>
                  </a:lnTo>
                  <a:lnTo>
                    <a:pt x="119319" y="328767"/>
                  </a:lnTo>
                  <a:lnTo>
                    <a:pt x="157927" y="3256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378926A-3DE3-4A4F-98CF-B6869D042303}"/>
                </a:ext>
              </a:extLst>
            </p:cNvPr>
            <p:cNvSpPr/>
            <p:nvPr/>
          </p:nvSpPr>
          <p:spPr>
            <a:xfrm>
              <a:off x="2723538" y="14239988"/>
              <a:ext cx="206460" cy="403178"/>
            </a:xfrm>
            <a:custGeom>
              <a:avLst/>
              <a:gdLst/>
              <a:ahLst/>
              <a:cxnLst/>
              <a:rect l="0" t="0" r="0" b="0"/>
              <a:pathLst>
                <a:path w="206460" h="403178">
                  <a:moveTo>
                    <a:pt x="140213" y="2"/>
                  </a:moveTo>
                  <a:lnTo>
                    <a:pt x="140213" y="0"/>
                  </a:lnTo>
                  <a:lnTo>
                    <a:pt x="97522" y="3121"/>
                  </a:lnTo>
                  <a:lnTo>
                    <a:pt x="77956" y="9578"/>
                  </a:lnTo>
                  <a:lnTo>
                    <a:pt x="61460" y="20245"/>
                  </a:lnTo>
                  <a:lnTo>
                    <a:pt x="11647" y="77564"/>
                  </a:lnTo>
                  <a:lnTo>
                    <a:pt x="1964" y="96475"/>
                  </a:lnTo>
                  <a:lnTo>
                    <a:pt x="0" y="116578"/>
                  </a:lnTo>
                  <a:lnTo>
                    <a:pt x="1114" y="126851"/>
                  </a:lnTo>
                  <a:lnTo>
                    <a:pt x="6537" y="133701"/>
                  </a:lnTo>
                  <a:lnTo>
                    <a:pt x="56175" y="151186"/>
                  </a:lnTo>
                  <a:lnTo>
                    <a:pt x="116986" y="160162"/>
                  </a:lnTo>
                  <a:lnTo>
                    <a:pt x="150099" y="172239"/>
                  </a:lnTo>
                  <a:lnTo>
                    <a:pt x="170344" y="185347"/>
                  </a:lnTo>
                  <a:lnTo>
                    <a:pt x="193724" y="212457"/>
                  </a:lnTo>
                  <a:lnTo>
                    <a:pt x="204160" y="232467"/>
                  </a:lnTo>
                  <a:lnTo>
                    <a:pt x="206459" y="253059"/>
                  </a:lnTo>
                  <a:lnTo>
                    <a:pt x="198402" y="294875"/>
                  </a:lnTo>
                  <a:lnTo>
                    <a:pt x="183321" y="326408"/>
                  </a:lnTo>
                  <a:lnTo>
                    <a:pt x="141623" y="367334"/>
                  </a:lnTo>
                  <a:lnTo>
                    <a:pt x="98378" y="396041"/>
                  </a:lnTo>
                  <a:lnTo>
                    <a:pt x="87756" y="400898"/>
                  </a:lnTo>
                  <a:lnTo>
                    <a:pt x="63477" y="403177"/>
                  </a:lnTo>
                  <a:lnTo>
                    <a:pt x="50451" y="402146"/>
                  </a:lnTo>
                  <a:lnTo>
                    <a:pt x="29739" y="391644"/>
                  </a:lnTo>
                  <a:lnTo>
                    <a:pt x="3343" y="368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0A0E0579-4364-4AB8-8DFA-B0275217DFC8}"/>
                </a:ext>
              </a:extLst>
            </p:cNvPr>
            <p:cNvSpPr/>
            <p:nvPr/>
          </p:nvSpPr>
          <p:spPr>
            <a:xfrm>
              <a:off x="3548104" y="14208404"/>
              <a:ext cx="336913" cy="359976"/>
            </a:xfrm>
            <a:custGeom>
              <a:avLst/>
              <a:gdLst/>
              <a:ahLst/>
              <a:cxnLst/>
              <a:rect l="0" t="0" r="0" b="0"/>
              <a:pathLst>
                <a:path w="336913" h="359976">
                  <a:moveTo>
                    <a:pt x="0" y="0"/>
                  </a:moveTo>
                  <a:lnTo>
                    <a:pt x="28681" y="55046"/>
                  </a:lnTo>
                  <a:lnTo>
                    <a:pt x="53455" y="109573"/>
                  </a:lnTo>
                  <a:lnTo>
                    <a:pt x="73940" y="159200"/>
                  </a:lnTo>
                  <a:lnTo>
                    <a:pt x="94828" y="210947"/>
                  </a:lnTo>
                  <a:lnTo>
                    <a:pt x="115834" y="260204"/>
                  </a:lnTo>
                  <a:lnTo>
                    <a:pt x="143893" y="318771"/>
                  </a:lnTo>
                  <a:lnTo>
                    <a:pt x="164947" y="355715"/>
                  </a:lnTo>
                  <a:lnTo>
                    <a:pt x="171966" y="359975"/>
                  </a:lnTo>
                  <a:lnTo>
                    <a:pt x="178985" y="359307"/>
                  </a:lnTo>
                  <a:lnTo>
                    <a:pt x="186003" y="355352"/>
                  </a:lnTo>
                  <a:lnTo>
                    <a:pt x="190683" y="348035"/>
                  </a:lnTo>
                  <a:lnTo>
                    <a:pt x="204398" y="289519"/>
                  </a:lnTo>
                  <a:lnTo>
                    <a:pt x="226162" y="227552"/>
                  </a:lnTo>
                  <a:lnTo>
                    <a:pt x="252991" y="175278"/>
                  </a:lnTo>
                  <a:lnTo>
                    <a:pt x="297944" y="115489"/>
                  </a:lnTo>
                  <a:lnTo>
                    <a:pt x="336912" y="631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32912A1-0E0F-47AB-8E15-B72CFC61BCB8}"/>
                </a:ext>
              </a:extLst>
            </p:cNvPr>
            <p:cNvSpPr/>
            <p:nvPr/>
          </p:nvSpPr>
          <p:spPr>
            <a:xfrm>
              <a:off x="3976881" y="14223932"/>
              <a:ext cx="276633" cy="405613"/>
            </a:xfrm>
            <a:custGeom>
              <a:avLst/>
              <a:gdLst/>
              <a:ahLst/>
              <a:cxnLst/>
              <a:rect l="0" t="0" r="0" b="0"/>
              <a:pathLst>
                <a:path w="276633" h="405613">
                  <a:moveTo>
                    <a:pt x="276632" y="47643"/>
                  </a:moveTo>
                  <a:lnTo>
                    <a:pt x="271043" y="30875"/>
                  </a:lnTo>
                  <a:lnTo>
                    <a:pt x="258941" y="16403"/>
                  </a:lnTo>
                  <a:lnTo>
                    <a:pt x="250800" y="9269"/>
                  </a:lnTo>
                  <a:lnTo>
                    <a:pt x="226157" y="1344"/>
                  </a:lnTo>
                  <a:lnTo>
                    <a:pt x="185637" y="0"/>
                  </a:lnTo>
                  <a:lnTo>
                    <a:pt x="140505" y="10026"/>
                  </a:lnTo>
                  <a:lnTo>
                    <a:pt x="113985" y="25448"/>
                  </a:lnTo>
                  <a:lnTo>
                    <a:pt x="76894" y="61604"/>
                  </a:lnTo>
                  <a:lnTo>
                    <a:pt x="41536" y="119672"/>
                  </a:lnTo>
                  <a:lnTo>
                    <a:pt x="16547" y="177470"/>
                  </a:lnTo>
                  <a:lnTo>
                    <a:pt x="0" y="233685"/>
                  </a:lnTo>
                  <a:lnTo>
                    <a:pt x="214" y="273304"/>
                  </a:lnTo>
                  <a:lnTo>
                    <a:pt x="10768" y="327442"/>
                  </a:lnTo>
                  <a:lnTo>
                    <a:pt x="17310" y="350983"/>
                  </a:lnTo>
                  <a:lnTo>
                    <a:pt x="23033" y="359832"/>
                  </a:lnTo>
                  <a:lnTo>
                    <a:pt x="38749" y="372789"/>
                  </a:lnTo>
                  <a:lnTo>
                    <a:pt x="63672" y="376206"/>
                  </a:lnTo>
                  <a:lnTo>
                    <a:pt x="91906" y="372655"/>
                  </a:lnTo>
                  <a:lnTo>
                    <a:pt x="116152" y="363278"/>
                  </a:lnTo>
                  <a:lnTo>
                    <a:pt x="166997" y="315501"/>
                  </a:lnTo>
                  <a:lnTo>
                    <a:pt x="183056" y="282466"/>
                  </a:lnTo>
                  <a:lnTo>
                    <a:pt x="197793" y="220979"/>
                  </a:lnTo>
                  <a:lnTo>
                    <a:pt x="201410" y="171011"/>
                  </a:lnTo>
                  <a:lnTo>
                    <a:pt x="199512" y="108495"/>
                  </a:lnTo>
                  <a:lnTo>
                    <a:pt x="188219" y="51345"/>
                  </a:lnTo>
                  <a:lnTo>
                    <a:pt x="172577" y="17155"/>
                  </a:lnTo>
                  <a:lnTo>
                    <a:pt x="169827" y="15619"/>
                  </a:lnTo>
                  <a:lnTo>
                    <a:pt x="169892" y="29510"/>
                  </a:lnTo>
                  <a:lnTo>
                    <a:pt x="186701" y="86089"/>
                  </a:lnTo>
                  <a:lnTo>
                    <a:pt x="202500" y="147352"/>
                  </a:lnTo>
                  <a:lnTo>
                    <a:pt x="219254" y="206007"/>
                  </a:lnTo>
                  <a:lnTo>
                    <a:pt x="228955" y="267182"/>
                  </a:lnTo>
                  <a:lnTo>
                    <a:pt x="238459" y="316633"/>
                  </a:lnTo>
                  <a:lnTo>
                    <a:pt x="244916" y="375904"/>
                  </a:lnTo>
                  <a:lnTo>
                    <a:pt x="255575" y="4056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E40335CD-0D47-4494-97D8-67DE19D84D14}"/>
                </a:ext>
              </a:extLst>
            </p:cNvPr>
            <p:cNvSpPr/>
            <p:nvPr/>
          </p:nvSpPr>
          <p:spPr>
            <a:xfrm>
              <a:off x="4400912" y="13945192"/>
              <a:ext cx="31583" cy="631711"/>
            </a:xfrm>
            <a:custGeom>
              <a:avLst/>
              <a:gdLst/>
              <a:ahLst/>
              <a:cxnLst/>
              <a:rect l="0" t="0" r="0" b="0"/>
              <a:pathLst>
                <a:path w="31583" h="631711">
                  <a:moveTo>
                    <a:pt x="0" y="0"/>
                  </a:moveTo>
                  <a:lnTo>
                    <a:pt x="11179" y="16768"/>
                  </a:lnTo>
                  <a:lnTo>
                    <a:pt x="22876" y="72328"/>
                  </a:lnTo>
                  <a:lnTo>
                    <a:pt x="29865" y="126721"/>
                  </a:lnTo>
                  <a:lnTo>
                    <a:pt x="31076" y="176628"/>
                  </a:lnTo>
                  <a:lnTo>
                    <a:pt x="31485" y="237486"/>
                  </a:lnTo>
                  <a:lnTo>
                    <a:pt x="31566" y="294568"/>
                  </a:lnTo>
                  <a:lnTo>
                    <a:pt x="31582" y="350906"/>
                  </a:lnTo>
                  <a:lnTo>
                    <a:pt x="30416" y="407093"/>
                  </a:lnTo>
                  <a:lnTo>
                    <a:pt x="23252" y="463251"/>
                  </a:lnTo>
                  <a:lnTo>
                    <a:pt x="21491" y="519406"/>
                  </a:lnTo>
                  <a:lnTo>
                    <a:pt x="21143" y="575559"/>
                  </a:lnTo>
                  <a:lnTo>
                    <a:pt x="21057" y="6317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588C3EB-107C-4A67-BD1E-C14FA94017EE}"/>
                </a:ext>
              </a:extLst>
            </p:cNvPr>
            <p:cNvSpPr/>
            <p:nvPr/>
          </p:nvSpPr>
          <p:spPr>
            <a:xfrm>
              <a:off x="4558840" y="14186150"/>
              <a:ext cx="284270" cy="414639"/>
            </a:xfrm>
            <a:custGeom>
              <a:avLst/>
              <a:gdLst/>
              <a:ahLst/>
              <a:cxnLst/>
              <a:rect l="0" t="0" r="0" b="0"/>
              <a:pathLst>
                <a:path w="284270" h="414639">
                  <a:moveTo>
                    <a:pt x="0" y="222296"/>
                  </a:moveTo>
                  <a:lnTo>
                    <a:pt x="53875" y="204338"/>
                  </a:lnTo>
                  <a:lnTo>
                    <a:pt x="114751" y="182485"/>
                  </a:lnTo>
                  <a:lnTo>
                    <a:pt x="176676" y="143504"/>
                  </a:lnTo>
                  <a:lnTo>
                    <a:pt x="217523" y="105475"/>
                  </a:lnTo>
                  <a:lnTo>
                    <a:pt x="248468" y="64169"/>
                  </a:lnTo>
                  <a:lnTo>
                    <a:pt x="256659" y="40104"/>
                  </a:lnTo>
                  <a:lnTo>
                    <a:pt x="258843" y="27136"/>
                  </a:lnTo>
                  <a:lnTo>
                    <a:pt x="256790" y="17321"/>
                  </a:lnTo>
                  <a:lnTo>
                    <a:pt x="251912" y="9607"/>
                  </a:lnTo>
                  <a:lnTo>
                    <a:pt x="245150" y="3294"/>
                  </a:lnTo>
                  <a:lnTo>
                    <a:pt x="237132" y="255"/>
                  </a:lnTo>
                  <a:lnTo>
                    <a:pt x="218866" y="0"/>
                  </a:lnTo>
                  <a:lnTo>
                    <a:pt x="188851" y="12021"/>
                  </a:lnTo>
                  <a:lnTo>
                    <a:pt x="126283" y="65317"/>
                  </a:lnTo>
                  <a:lnTo>
                    <a:pt x="100328" y="101824"/>
                  </a:lnTo>
                  <a:lnTo>
                    <a:pt x="80173" y="163318"/>
                  </a:lnTo>
                  <a:lnTo>
                    <a:pt x="74978" y="224859"/>
                  </a:lnTo>
                  <a:lnTo>
                    <a:pt x="79541" y="281815"/>
                  </a:lnTo>
                  <a:lnTo>
                    <a:pt x="94047" y="335264"/>
                  </a:lnTo>
                  <a:lnTo>
                    <a:pt x="118722" y="374571"/>
                  </a:lnTo>
                  <a:lnTo>
                    <a:pt x="148261" y="400905"/>
                  </a:lnTo>
                  <a:lnTo>
                    <a:pt x="168839" y="412032"/>
                  </a:lnTo>
                  <a:lnTo>
                    <a:pt x="192803" y="414638"/>
                  </a:lnTo>
                  <a:lnTo>
                    <a:pt x="205744" y="413694"/>
                  </a:lnTo>
                  <a:lnTo>
                    <a:pt x="246314" y="395600"/>
                  </a:lnTo>
                  <a:lnTo>
                    <a:pt x="284269" y="3591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3F09D52-FE8E-4585-8ED8-C155FE0C63E6}"/>
                </a:ext>
              </a:extLst>
            </p:cNvPr>
            <p:cNvSpPr/>
            <p:nvPr/>
          </p:nvSpPr>
          <p:spPr>
            <a:xfrm>
              <a:off x="4906280" y="14261047"/>
              <a:ext cx="305327" cy="318642"/>
            </a:xfrm>
            <a:custGeom>
              <a:avLst/>
              <a:gdLst/>
              <a:ahLst/>
              <a:cxnLst/>
              <a:rect l="0" t="0" r="0" b="0"/>
              <a:pathLst>
                <a:path w="305327" h="318642">
                  <a:moveTo>
                    <a:pt x="0" y="0"/>
                  </a:moveTo>
                  <a:lnTo>
                    <a:pt x="5589" y="62093"/>
                  </a:lnTo>
                  <a:lnTo>
                    <a:pt x="17959" y="114648"/>
                  </a:lnTo>
                  <a:lnTo>
                    <a:pt x="31667" y="177021"/>
                  </a:lnTo>
                  <a:lnTo>
                    <a:pt x="45639" y="240338"/>
                  </a:lnTo>
                  <a:lnTo>
                    <a:pt x="71506" y="303701"/>
                  </a:lnTo>
                  <a:lnTo>
                    <a:pt x="75747" y="314770"/>
                  </a:lnTo>
                  <a:lnTo>
                    <a:pt x="79744" y="318641"/>
                  </a:lnTo>
                  <a:lnTo>
                    <a:pt x="83578" y="317714"/>
                  </a:lnTo>
                  <a:lnTo>
                    <a:pt x="90958" y="307321"/>
                  </a:lnTo>
                  <a:lnTo>
                    <a:pt x="108757" y="256501"/>
                  </a:lnTo>
                  <a:lnTo>
                    <a:pt x="119312" y="205462"/>
                  </a:lnTo>
                  <a:lnTo>
                    <a:pt x="134529" y="148211"/>
                  </a:lnTo>
                  <a:lnTo>
                    <a:pt x="155732" y="89240"/>
                  </a:lnTo>
                  <a:lnTo>
                    <a:pt x="172846" y="39266"/>
                  </a:lnTo>
                  <a:lnTo>
                    <a:pt x="170277" y="51799"/>
                  </a:lnTo>
                  <a:lnTo>
                    <a:pt x="171935" y="100483"/>
                  </a:lnTo>
                  <a:lnTo>
                    <a:pt x="183181" y="154899"/>
                  </a:lnTo>
                  <a:lnTo>
                    <a:pt x="197838" y="206679"/>
                  </a:lnTo>
                  <a:lnTo>
                    <a:pt x="222050" y="248796"/>
                  </a:lnTo>
                  <a:lnTo>
                    <a:pt x="249362" y="279994"/>
                  </a:lnTo>
                  <a:lnTo>
                    <a:pt x="275876" y="295999"/>
                  </a:lnTo>
                  <a:lnTo>
                    <a:pt x="283354" y="295599"/>
                  </a:lnTo>
                  <a:lnTo>
                    <a:pt x="289508" y="291823"/>
                  </a:lnTo>
                  <a:lnTo>
                    <a:pt x="305326" y="2737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767233E-3A1C-4560-8862-2F247013AC09}"/>
                </a:ext>
              </a:extLst>
            </p:cNvPr>
            <p:cNvSpPr/>
            <p:nvPr/>
          </p:nvSpPr>
          <p:spPr>
            <a:xfrm>
              <a:off x="5253720" y="14164570"/>
              <a:ext cx="210571" cy="400850"/>
            </a:xfrm>
            <a:custGeom>
              <a:avLst/>
              <a:gdLst/>
              <a:ahLst/>
              <a:cxnLst/>
              <a:rect l="0" t="0" r="0" b="0"/>
              <a:pathLst>
                <a:path w="210571" h="400850">
                  <a:moveTo>
                    <a:pt x="0" y="128063"/>
                  </a:moveTo>
                  <a:lnTo>
                    <a:pt x="9065" y="186680"/>
                  </a:lnTo>
                  <a:lnTo>
                    <a:pt x="18670" y="246395"/>
                  </a:lnTo>
                  <a:lnTo>
                    <a:pt x="26175" y="306116"/>
                  </a:lnTo>
                  <a:lnTo>
                    <a:pt x="37752" y="365831"/>
                  </a:lnTo>
                  <a:lnTo>
                    <a:pt x="40176" y="394394"/>
                  </a:lnTo>
                  <a:lnTo>
                    <a:pt x="38483" y="400374"/>
                  </a:lnTo>
                  <a:lnTo>
                    <a:pt x="35013" y="400849"/>
                  </a:lnTo>
                  <a:lnTo>
                    <a:pt x="30361" y="397659"/>
                  </a:lnTo>
                  <a:lnTo>
                    <a:pt x="18225" y="365221"/>
                  </a:lnTo>
                  <a:lnTo>
                    <a:pt x="5983" y="304196"/>
                  </a:lnTo>
                  <a:lnTo>
                    <a:pt x="9284" y="246563"/>
                  </a:lnTo>
                  <a:lnTo>
                    <a:pt x="15872" y="185396"/>
                  </a:lnTo>
                  <a:lnTo>
                    <a:pt x="29609" y="126215"/>
                  </a:lnTo>
                  <a:lnTo>
                    <a:pt x="59887" y="64575"/>
                  </a:lnTo>
                  <a:lnTo>
                    <a:pt x="91740" y="17797"/>
                  </a:lnTo>
                  <a:lnTo>
                    <a:pt x="118040" y="894"/>
                  </a:lnTo>
                  <a:lnTo>
                    <a:pt x="127826" y="0"/>
                  </a:lnTo>
                  <a:lnTo>
                    <a:pt x="148059" y="5246"/>
                  </a:lnTo>
                  <a:lnTo>
                    <a:pt x="173591" y="21352"/>
                  </a:lnTo>
                  <a:lnTo>
                    <a:pt x="210570" y="648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6A9E78E-4B79-444A-86D4-03CF471806D4}"/>
                </a:ext>
              </a:extLst>
            </p:cNvPr>
            <p:cNvSpPr/>
            <p:nvPr/>
          </p:nvSpPr>
          <p:spPr>
            <a:xfrm>
              <a:off x="5514003" y="14141972"/>
              <a:ext cx="227675" cy="480271"/>
            </a:xfrm>
            <a:custGeom>
              <a:avLst/>
              <a:gdLst/>
              <a:ahLst/>
              <a:cxnLst/>
              <a:rect l="0" t="0" r="0" b="0"/>
              <a:pathLst>
                <a:path w="227675" h="480271">
                  <a:moveTo>
                    <a:pt x="224028" y="34848"/>
                  </a:moveTo>
                  <a:lnTo>
                    <a:pt x="218439" y="18080"/>
                  </a:lnTo>
                  <a:lnTo>
                    <a:pt x="206337" y="6727"/>
                  </a:lnTo>
                  <a:lnTo>
                    <a:pt x="198196" y="2064"/>
                  </a:lnTo>
                  <a:lnTo>
                    <a:pt x="173553" y="0"/>
                  </a:lnTo>
                  <a:lnTo>
                    <a:pt x="115662" y="8206"/>
                  </a:lnTo>
                  <a:lnTo>
                    <a:pt x="61767" y="35961"/>
                  </a:lnTo>
                  <a:lnTo>
                    <a:pt x="38438" y="50549"/>
                  </a:lnTo>
                  <a:lnTo>
                    <a:pt x="13321" y="78493"/>
                  </a:lnTo>
                  <a:lnTo>
                    <a:pt x="2479" y="98700"/>
                  </a:lnTo>
                  <a:lnTo>
                    <a:pt x="0" y="122498"/>
                  </a:lnTo>
                  <a:lnTo>
                    <a:pt x="977" y="135395"/>
                  </a:lnTo>
                  <a:lnTo>
                    <a:pt x="6307" y="146333"/>
                  </a:lnTo>
                  <a:lnTo>
                    <a:pt x="24708" y="164725"/>
                  </a:lnTo>
                  <a:lnTo>
                    <a:pt x="61375" y="182644"/>
                  </a:lnTo>
                  <a:lnTo>
                    <a:pt x="122923" y="200349"/>
                  </a:lnTo>
                  <a:lnTo>
                    <a:pt x="165865" y="219716"/>
                  </a:lnTo>
                  <a:lnTo>
                    <a:pt x="189989" y="237504"/>
                  </a:lnTo>
                  <a:lnTo>
                    <a:pt x="206170" y="260228"/>
                  </a:lnTo>
                  <a:lnTo>
                    <a:pt x="226090" y="307355"/>
                  </a:lnTo>
                  <a:lnTo>
                    <a:pt x="227674" y="329097"/>
                  </a:lnTo>
                  <a:lnTo>
                    <a:pt x="223309" y="350458"/>
                  </a:lnTo>
                  <a:lnTo>
                    <a:pt x="189344" y="408901"/>
                  </a:lnTo>
                  <a:lnTo>
                    <a:pt x="155783" y="446598"/>
                  </a:lnTo>
                  <a:lnTo>
                    <a:pt x="119709" y="468153"/>
                  </a:lnTo>
                  <a:lnTo>
                    <a:pt x="93046" y="478160"/>
                  </a:lnTo>
                  <a:lnTo>
                    <a:pt x="68718" y="480270"/>
                  </a:lnTo>
                  <a:lnTo>
                    <a:pt x="57317" y="479194"/>
                  </a:lnTo>
                  <a:lnTo>
                    <a:pt x="38410" y="468640"/>
                  </a:lnTo>
                  <a:lnTo>
                    <a:pt x="23378" y="451083"/>
                  </a:lnTo>
                  <a:lnTo>
                    <a:pt x="2930" y="4033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49415105-66E9-4896-99DE-E4AFAB3A4736}"/>
                </a:ext>
              </a:extLst>
            </p:cNvPr>
            <p:cNvSpPr/>
            <p:nvPr/>
          </p:nvSpPr>
          <p:spPr>
            <a:xfrm>
              <a:off x="6032829" y="14152786"/>
              <a:ext cx="305328" cy="398535"/>
            </a:xfrm>
            <a:custGeom>
              <a:avLst/>
              <a:gdLst/>
              <a:ahLst/>
              <a:cxnLst/>
              <a:rect l="0" t="0" r="0" b="0"/>
              <a:pathLst>
                <a:path w="305328" h="398535">
                  <a:moveTo>
                    <a:pt x="0" y="245132"/>
                  </a:moveTo>
                  <a:lnTo>
                    <a:pt x="35916" y="191258"/>
                  </a:lnTo>
                  <a:lnTo>
                    <a:pt x="66453" y="153252"/>
                  </a:lnTo>
                  <a:lnTo>
                    <a:pt x="127998" y="95822"/>
                  </a:lnTo>
                  <a:lnTo>
                    <a:pt x="184069" y="43459"/>
                  </a:lnTo>
                  <a:lnTo>
                    <a:pt x="206487" y="18611"/>
                  </a:lnTo>
                  <a:lnTo>
                    <a:pt x="207849" y="12228"/>
                  </a:lnTo>
                  <a:lnTo>
                    <a:pt x="205246" y="6806"/>
                  </a:lnTo>
                  <a:lnTo>
                    <a:pt x="200002" y="2020"/>
                  </a:lnTo>
                  <a:lnTo>
                    <a:pt x="192996" y="0"/>
                  </a:lnTo>
                  <a:lnTo>
                    <a:pt x="175854" y="874"/>
                  </a:lnTo>
                  <a:lnTo>
                    <a:pt x="140882" y="19121"/>
                  </a:lnTo>
                  <a:lnTo>
                    <a:pt x="103955" y="49491"/>
                  </a:lnTo>
                  <a:lnTo>
                    <a:pt x="55889" y="110715"/>
                  </a:lnTo>
                  <a:lnTo>
                    <a:pt x="48237" y="131579"/>
                  </a:lnTo>
                  <a:lnTo>
                    <a:pt x="40205" y="186219"/>
                  </a:lnTo>
                  <a:lnTo>
                    <a:pt x="37259" y="232745"/>
                  </a:lnTo>
                  <a:lnTo>
                    <a:pt x="46915" y="276167"/>
                  </a:lnTo>
                  <a:lnTo>
                    <a:pt x="71139" y="332761"/>
                  </a:lnTo>
                  <a:lnTo>
                    <a:pt x="90889" y="354659"/>
                  </a:lnTo>
                  <a:lnTo>
                    <a:pt x="136107" y="387779"/>
                  </a:lnTo>
                  <a:lnTo>
                    <a:pt x="160708" y="396270"/>
                  </a:lnTo>
                  <a:lnTo>
                    <a:pt x="173819" y="398534"/>
                  </a:lnTo>
                  <a:lnTo>
                    <a:pt x="200866" y="394810"/>
                  </a:lnTo>
                  <a:lnTo>
                    <a:pt x="250767" y="373354"/>
                  </a:lnTo>
                  <a:lnTo>
                    <a:pt x="278113" y="353443"/>
                  </a:lnTo>
                  <a:lnTo>
                    <a:pt x="305327" y="3083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107642C2-7B1C-49AA-ADD5-37559E51B658}"/>
                </a:ext>
              </a:extLst>
            </p:cNvPr>
            <p:cNvSpPr/>
            <p:nvPr/>
          </p:nvSpPr>
          <p:spPr>
            <a:xfrm>
              <a:off x="6288408" y="13995910"/>
              <a:ext cx="260319" cy="502096"/>
            </a:xfrm>
            <a:custGeom>
              <a:avLst/>
              <a:gdLst/>
              <a:ahLst/>
              <a:cxnLst/>
              <a:rect l="0" t="0" r="0" b="0"/>
              <a:pathLst>
                <a:path w="260319" h="502096">
                  <a:moveTo>
                    <a:pt x="39219" y="223024"/>
                  </a:moveTo>
                  <a:lnTo>
                    <a:pt x="42339" y="277169"/>
                  </a:lnTo>
                  <a:lnTo>
                    <a:pt x="48284" y="332115"/>
                  </a:lnTo>
                  <a:lnTo>
                    <a:pt x="49459" y="395264"/>
                  </a:lnTo>
                  <a:lnTo>
                    <a:pt x="49690" y="454011"/>
                  </a:lnTo>
                  <a:lnTo>
                    <a:pt x="47382" y="480103"/>
                  </a:lnTo>
                  <a:lnTo>
                    <a:pt x="38558" y="499497"/>
                  </a:lnTo>
                  <a:lnTo>
                    <a:pt x="32929" y="502095"/>
                  </a:lnTo>
                  <a:lnTo>
                    <a:pt x="26837" y="500318"/>
                  </a:lnTo>
                  <a:lnTo>
                    <a:pt x="20436" y="495624"/>
                  </a:lnTo>
                  <a:lnTo>
                    <a:pt x="10204" y="477929"/>
                  </a:lnTo>
                  <a:lnTo>
                    <a:pt x="2927" y="452129"/>
                  </a:lnTo>
                  <a:lnTo>
                    <a:pt x="0" y="398142"/>
                  </a:lnTo>
                  <a:lnTo>
                    <a:pt x="4852" y="340030"/>
                  </a:lnTo>
                  <a:lnTo>
                    <a:pt x="10203" y="280406"/>
                  </a:lnTo>
                  <a:lnTo>
                    <a:pt x="25519" y="223645"/>
                  </a:lnTo>
                  <a:lnTo>
                    <a:pt x="42773" y="164875"/>
                  </a:lnTo>
                  <a:lnTo>
                    <a:pt x="73587" y="101921"/>
                  </a:lnTo>
                  <a:lnTo>
                    <a:pt x="113468" y="39396"/>
                  </a:lnTo>
                  <a:lnTo>
                    <a:pt x="134219" y="17408"/>
                  </a:lnTo>
                  <a:lnTo>
                    <a:pt x="155141" y="3736"/>
                  </a:lnTo>
                  <a:lnTo>
                    <a:pt x="179257" y="0"/>
                  </a:lnTo>
                  <a:lnTo>
                    <a:pt x="192239" y="642"/>
                  </a:lnTo>
                  <a:lnTo>
                    <a:pt x="202064" y="4578"/>
                  </a:lnTo>
                  <a:lnTo>
                    <a:pt x="216100" y="18311"/>
                  </a:lnTo>
                  <a:lnTo>
                    <a:pt x="230579" y="45774"/>
                  </a:lnTo>
                  <a:lnTo>
                    <a:pt x="244782" y="102136"/>
                  </a:lnTo>
                  <a:lnTo>
                    <a:pt x="248801" y="162661"/>
                  </a:lnTo>
                  <a:lnTo>
                    <a:pt x="249594" y="225006"/>
                  </a:lnTo>
                  <a:lnTo>
                    <a:pt x="250920" y="281214"/>
                  </a:lnTo>
                  <a:lnTo>
                    <a:pt x="255361" y="305039"/>
                  </a:lnTo>
                  <a:lnTo>
                    <a:pt x="257013" y="306946"/>
                  </a:lnTo>
                  <a:lnTo>
                    <a:pt x="260318" y="2756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AF4118EB-8348-45EE-ABC5-AE97D8F4A4BB}"/>
                </a:ext>
              </a:extLst>
            </p:cNvPr>
            <p:cNvSpPr/>
            <p:nvPr/>
          </p:nvSpPr>
          <p:spPr>
            <a:xfrm>
              <a:off x="6659831" y="13871493"/>
              <a:ext cx="52515" cy="597019"/>
            </a:xfrm>
            <a:custGeom>
              <a:avLst/>
              <a:gdLst/>
              <a:ahLst/>
              <a:cxnLst/>
              <a:rect l="0" t="0" r="0" b="0"/>
              <a:pathLst>
                <a:path w="52515" h="597019">
                  <a:moveTo>
                    <a:pt x="25765" y="0"/>
                  </a:moveTo>
                  <a:lnTo>
                    <a:pt x="42554" y="63450"/>
                  </a:lnTo>
                  <a:lnTo>
                    <a:pt x="49099" y="121544"/>
                  </a:lnTo>
                  <a:lnTo>
                    <a:pt x="52514" y="145265"/>
                  </a:lnTo>
                  <a:lnTo>
                    <a:pt x="48293" y="195329"/>
                  </a:lnTo>
                  <a:lnTo>
                    <a:pt x="47258" y="250119"/>
                  </a:lnTo>
                  <a:lnTo>
                    <a:pt x="45847" y="294828"/>
                  </a:lnTo>
                  <a:lnTo>
                    <a:pt x="41319" y="341994"/>
                  </a:lnTo>
                  <a:lnTo>
                    <a:pt x="38528" y="387134"/>
                  </a:lnTo>
                  <a:lnTo>
                    <a:pt x="33836" y="445770"/>
                  </a:lnTo>
                  <a:lnTo>
                    <a:pt x="21770" y="501913"/>
                  </a:lnTo>
                  <a:lnTo>
                    <a:pt x="8122" y="562440"/>
                  </a:lnTo>
                  <a:lnTo>
                    <a:pt x="0" y="597018"/>
                  </a:lnTo>
                  <a:lnTo>
                    <a:pt x="4708" y="5790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759F85A-5948-4001-B4DB-C8DE37A8CA13}"/>
                </a:ext>
              </a:extLst>
            </p:cNvPr>
            <p:cNvSpPr/>
            <p:nvPr/>
          </p:nvSpPr>
          <p:spPr>
            <a:xfrm>
              <a:off x="6496083" y="14160702"/>
              <a:ext cx="305328" cy="110874"/>
            </a:xfrm>
            <a:custGeom>
              <a:avLst/>
              <a:gdLst/>
              <a:ahLst/>
              <a:cxnLst/>
              <a:rect l="0" t="0" r="0" b="0"/>
              <a:pathLst>
                <a:path w="305328" h="110874">
                  <a:moveTo>
                    <a:pt x="305327" y="5588"/>
                  </a:moveTo>
                  <a:lnTo>
                    <a:pt x="288559" y="0"/>
                  </a:lnTo>
                  <a:lnTo>
                    <a:pt x="267848" y="3495"/>
                  </a:lnTo>
                  <a:lnTo>
                    <a:pt x="210836" y="19214"/>
                  </a:lnTo>
                  <a:lnTo>
                    <a:pt x="148821" y="37121"/>
                  </a:lnTo>
                  <a:lnTo>
                    <a:pt x="86538" y="63121"/>
                  </a:lnTo>
                  <a:lnTo>
                    <a:pt x="34469" y="90090"/>
                  </a:lnTo>
                  <a:lnTo>
                    <a:pt x="0" y="1108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22A60CC-4DE6-4F18-B913-78BDAEA47D17}"/>
                </a:ext>
              </a:extLst>
            </p:cNvPr>
            <p:cNvSpPr/>
            <p:nvPr/>
          </p:nvSpPr>
          <p:spPr>
            <a:xfrm>
              <a:off x="6801410" y="14162926"/>
              <a:ext cx="236287" cy="309606"/>
            </a:xfrm>
            <a:custGeom>
              <a:avLst/>
              <a:gdLst/>
              <a:ahLst/>
              <a:cxnLst/>
              <a:rect l="0" t="0" r="0" b="0"/>
              <a:pathLst>
                <a:path w="236287" h="309606">
                  <a:moveTo>
                    <a:pt x="0" y="161293"/>
                  </a:moveTo>
                  <a:lnTo>
                    <a:pt x="23718" y="205254"/>
                  </a:lnTo>
                  <a:lnTo>
                    <a:pt x="29254" y="241130"/>
                  </a:lnTo>
                  <a:lnTo>
                    <a:pt x="22720" y="286767"/>
                  </a:lnTo>
                  <a:lnTo>
                    <a:pt x="16726" y="308307"/>
                  </a:lnTo>
                  <a:lnTo>
                    <a:pt x="14661" y="309605"/>
                  </a:lnTo>
                  <a:lnTo>
                    <a:pt x="11753" y="284657"/>
                  </a:lnTo>
                  <a:lnTo>
                    <a:pt x="13890" y="230591"/>
                  </a:lnTo>
                  <a:lnTo>
                    <a:pt x="25172" y="181045"/>
                  </a:lnTo>
                  <a:lnTo>
                    <a:pt x="43333" y="138679"/>
                  </a:lnTo>
                  <a:lnTo>
                    <a:pt x="91318" y="81098"/>
                  </a:lnTo>
                  <a:lnTo>
                    <a:pt x="150521" y="24442"/>
                  </a:lnTo>
                  <a:lnTo>
                    <a:pt x="190129" y="1940"/>
                  </a:lnTo>
                  <a:lnTo>
                    <a:pt x="210843" y="0"/>
                  </a:lnTo>
                  <a:lnTo>
                    <a:pt x="221281" y="1123"/>
                  </a:lnTo>
                  <a:lnTo>
                    <a:pt x="228239" y="6549"/>
                  </a:lnTo>
                  <a:lnTo>
                    <a:pt x="235971" y="25058"/>
                  </a:lnTo>
                  <a:lnTo>
                    <a:pt x="236286" y="45762"/>
                  </a:lnTo>
                  <a:lnTo>
                    <a:pt x="231358" y="65491"/>
                  </a:lnTo>
                  <a:lnTo>
                    <a:pt x="209130" y="97222"/>
                  </a:lnTo>
                  <a:lnTo>
                    <a:pt x="197062" y="109420"/>
                  </a:lnTo>
                  <a:lnTo>
                    <a:pt x="178984" y="1191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E94B916-E76B-4F56-840F-F350E0651AD0}"/>
                </a:ext>
              </a:extLst>
            </p:cNvPr>
            <p:cNvSpPr/>
            <p:nvPr/>
          </p:nvSpPr>
          <p:spPr>
            <a:xfrm>
              <a:off x="7022508" y="14202794"/>
              <a:ext cx="241368" cy="311520"/>
            </a:xfrm>
            <a:custGeom>
              <a:avLst/>
              <a:gdLst/>
              <a:ahLst/>
              <a:cxnLst/>
              <a:rect l="0" t="0" r="0" b="0"/>
              <a:pathLst>
                <a:path w="241368" h="311520">
                  <a:moveTo>
                    <a:pt x="0" y="163538"/>
                  </a:moveTo>
                  <a:lnTo>
                    <a:pt x="55045" y="137174"/>
                  </a:lnTo>
                  <a:lnTo>
                    <a:pt x="114513" y="103640"/>
                  </a:lnTo>
                  <a:lnTo>
                    <a:pt x="176618" y="68750"/>
                  </a:lnTo>
                  <a:lnTo>
                    <a:pt x="228976" y="32512"/>
                  </a:lnTo>
                  <a:lnTo>
                    <a:pt x="241367" y="14056"/>
                  </a:lnTo>
                  <a:lnTo>
                    <a:pt x="239291" y="7732"/>
                  </a:lnTo>
                  <a:lnTo>
                    <a:pt x="232057" y="3514"/>
                  </a:lnTo>
                  <a:lnTo>
                    <a:pt x="208422" y="0"/>
                  </a:lnTo>
                  <a:lnTo>
                    <a:pt x="163400" y="5765"/>
                  </a:lnTo>
                  <a:lnTo>
                    <a:pt x="122244" y="21775"/>
                  </a:lnTo>
                  <a:lnTo>
                    <a:pt x="102684" y="34632"/>
                  </a:lnTo>
                  <a:lnTo>
                    <a:pt x="78519" y="66202"/>
                  </a:lnTo>
                  <a:lnTo>
                    <a:pt x="62129" y="105193"/>
                  </a:lnTo>
                  <a:lnTo>
                    <a:pt x="55454" y="146381"/>
                  </a:lnTo>
                  <a:lnTo>
                    <a:pt x="61604" y="201051"/>
                  </a:lnTo>
                  <a:lnTo>
                    <a:pt x="77203" y="246857"/>
                  </a:lnTo>
                  <a:lnTo>
                    <a:pt x="90464" y="267248"/>
                  </a:lnTo>
                  <a:lnTo>
                    <a:pt x="132103" y="306759"/>
                  </a:lnTo>
                  <a:lnTo>
                    <a:pt x="141881" y="310492"/>
                  </a:lnTo>
                  <a:lnTo>
                    <a:pt x="165224" y="311519"/>
                  </a:lnTo>
                  <a:lnTo>
                    <a:pt x="178718" y="308077"/>
                  </a:lnTo>
                  <a:lnTo>
                    <a:pt x="189513" y="3004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1C0C258-1F6E-478B-9557-EBE2AC5AEA17}"/>
                </a:ext>
              </a:extLst>
            </p:cNvPr>
            <p:cNvSpPr/>
            <p:nvPr/>
          </p:nvSpPr>
          <p:spPr>
            <a:xfrm>
              <a:off x="6496083" y="14303161"/>
              <a:ext cx="59590" cy="252685"/>
            </a:xfrm>
            <a:custGeom>
              <a:avLst/>
              <a:gdLst/>
              <a:ahLst/>
              <a:cxnLst/>
              <a:rect l="0" t="0" r="0" b="0"/>
              <a:pathLst>
                <a:path w="59590" h="252685">
                  <a:moveTo>
                    <a:pt x="42114" y="0"/>
                  </a:moveTo>
                  <a:lnTo>
                    <a:pt x="42114" y="2"/>
                  </a:lnTo>
                  <a:lnTo>
                    <a:pt x="50448" y="37478"/>
                  </a:lnTo>
                  <a:lnTo>
                    <a:pt x="59589" y="95315"/>
                  </a:lnTo>
                  <a:lnTo>
                    <a:pt x="59344" y="148203"/>
                  </a:lnTo>
                  <a:lnTo>
                    <a:pt x="43950" y="209290"/>
                  </a:lnTo>
                  <a:lnTo>
                    <a:pt x="32791" y="231059"/>
                  </a:lnTo>
                  <a:lnTo>
                    <a:pt x="20032" y="243072"/>
                  </a:lnTo>
                  <a:lnTo>
                    <a:pt x="0" y="2526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1FFFB895-4DEE-40DD-8607-2174050F8356}"/>
                </a:ext>
              </a:extLst>
            </p:cNvPr>
            <p:cNvSpPr/>
            <p:nvPr/>
          </p:nvSpPr>
          <p:spPr>
            <a:xfrm>
              <a:off x="7664746" y="14134706"/>
              <a:ext cx="61095" cy="410612"/>
            </a:xfrm>
            <a:custGeom>
              <a:avLst/>
              <a:gdLst/>
              <a:ahLst/>
              <a:cxnLst/>
              <a:rect l="0" t="0" r="0" b="0"/>
              <a:pathLst>
                <a:path w="61095" h="410612">
                  <a:moveTo>
                    <a:pt x="0" y="0"/>
                  </a:moveTo>
                  <a:lnTo>
                    <a:pt x="14655" y="58617"/>
                  </a:lnTo>
                  <a:lnTo>
                    <a:pt x="31667" y="115213"/>
                  </a:lnTo>
                  <a:lnTo>
                    <a:pt x="45641" y="168988"/>
                  </a:lnTo>
                  <a:lnTo>
                    <a:pt x="56158" y="218785"/>
                  </a:lnTo>
                  <a:lnTo>
                    <a:pt x="61094" y="270585"/>
                  </a:lnTo>
                  <a:lnTo>
                    <a:pt x="54355" y="330915"/>
                  </a:lnTo>
                  <a:lnTo>
                    <a:pt x="38640" y="377841"/>
                  </a:lnTo>
                  <a:lnTo>
                    <a:pt x="21058" y="4106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4F14D7FB-2860-4934-A976-30391482A162}"/>
                </a:ext>
              </a:extLst>
            </p:cNvPr>
            <p:cNvSpPr/>
            <p:nvPr/>
          </p:nvSpPr>
          <p:spPr>
            <a:xfrm>
              <a:off x="7812146" y="14251237"/>
              <a:ext cx="200042" cy="259441"/>
            </a:xfrm>
            <a:custGeom>
              <a:avLst/>
              <a:gdLst/>
              <a:ahLst/>
              <a:cxnLst/>
              <a:rect l="0" t="0" r="0" b="0"/>
              <a:pathLst>
                <a:path w="200042" h="259441">
                  <a:moveTo>
                    <a:pt x="0" y="136151"/>
                  </a:moveTo>
                  <a:lnTo>
                    <a:pt x="22356" y="136151"/>
                  </a:lnTo>
                  <a:lnTo>
                    <a:pt x="53027" y="124974"/>
                  </a:lnTo>
                  <a:lnTo>
                    <a:pt x="105335" y="90371"/>
                  </a:lnTo>
                  <a:lnTo>
                    <a:pt x="164332" y="34778"/>
                  </a:lnTo>
                  <a:lnTo>
                    <a:pt x="180231" y="7848"/>
                  </a:lnTo>
                  <a:lnTo>
                    <a:pt x="178645" y="2654"/>
                  </a:lnTo>
                  <a:lnTo>
                    <a:pt x="172908" y="358"/>
                  </a:lnTo>
                  <a:lnTo>
                    <a:pt x="164406" y="0"/>
                  </a:lnTo>
                  <a:lnTo>
                    <a:pt x="145598" y="8959"/>
                  </a:lnTo>
                  <a:lnTo>
                    <a:pt x="118399" y="33734"/>
                  </a:lnTo>
                  <a:lnTo>
                    <a:pt x="65593" y="94289"/>
                  </a:lnTo>
                  <a:lnTo>
                    <a:pt x="41162" y="136203"/>
                  </a:lnTo>
                  <a:lnTo>
                    <a:pt x="34423" y="178932"/>
                  </a:lnTo>
                  <a:lnTo>
                    <a:pt x="39086" y="202349"/>
                  </a:lnTo>
                  <a:lnTo>
                    <a:pt x="54864" y="228685"/>
                  </a:lnTo>
                  <a:lnTo>
                    <a:pt x="61142" y="236446"/>
                  </a:lnTo>
                  <a:lnTo>
                    <a:pt x="80597" y="248188"/>
                  </a:lnTo>
                  <a:lnTo>
                    <a:pt x="106010" y="256135"/>
                  </a:lnTo>
                  <a:lnTo>
                    <a:pt x="150863" y="259440"/>
                  </a:lnTo>
                  <a:lnTo>
                    <a:pt x="200041" y="2519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7AA40D38-D9A3-435D-8BAE-B8748A7C5B0A}"/>
                </a:ext>
              </a:extLst>
            </p:cNvPr>
            <p:cNvSpPr/>
            <p:nvPr/>
          </p:nvSpPr>
          <p:spPr>
            <a:xfrm>
              <a:off x="8093406" y="14218934"/>
              <a:ext cx="159159" cy="347440"/>
            </a:xfrm>
            <a:custGeom>
              <a:avLst/>
              <a:gdLst/>
              <a:ahLst/>
              <a:cxnLst/>
              <a:rect l="0" t="0" r="0" b="0"/>
              <a:pathLst>
                <a:path w="159159" h="347440">
                  <a:moveTo>
                    <a:pt x="97765" y="0"/>
                  </a:moveTo>
                  <a:lnTo>
                    <a:pt x="53802" y="20243"/>
                  </a:lnTo>
                  <a:lnTo>
                    <a:pt x="29107" y="39402"/>
                  </a:lnTo>
                  <a:lnTo>
                    <a:pt x="12562" y="65487"/>
                  </a:lnTo>
                  <a:lnTo>
                    <a:pt x="250" y="95443"/>
                  </a:lnTo>
                  <a:lnTo>
                    <a:pt x="0" y="105744"/>
                  </a:lnTo>
                  <a:lnTo>
                    <a:pt x="5961" y="126545"/>
                  </a:lnTo>
                  <a:lnTo>
                    <a:pt x="14335" y="133497"/>
                  </a:lnTo>
                  <a:lnTo>
                    <a:pt x="74965" y="151156"/>
                  </a:lnTo>
                  <a:lnTo>
                    <a:pt x="137455" y="171606"/>
                  </a:lnTo>
                  <a:lnTo>
                    <a:pt x="148791" y="177575"/>
                  </a:lnTo>
                  <a:lnTo>
                    <a:pt x="155180" y="186233"/>
                  </a:lnTo>
                  <a:lnTo>
                    <a:pt x="159158" y="208333"/>
                  </a:lnTo>
                  <a:lnTo>
                    <a:pt x="153907" y="230632"/>
                  </a:lnTo>
                  <a:lnTo>
                    <a:pt x="142604" y="252240"/>
                  </a:lnTo>
                  <a:lnTo>
                    <a:pt x="115340" y="282968"/>
                  </a:lnTo>
                  <a:lnTo>
                    <a:pt x="53131" y="328301"/>
                  </a:lnTo>
                  <a:lnTo>
                    <a:pt x="19279" y="343312"/>
                  </a:lnTo>
                  <a:lnTo>
                    <a:pt x="3009" y="3474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369B693C-B4F3-491C-8198-45D9DC6772D6}"/>
                </a:ext>
              </a:extLst>
            </p:cNvPr>
            <p:cNvSpPr/>
            <p:nvPr/>
          </p:nvSpPr>
          <p:spPr>
            <a:xfrm>
              <a:off x="8601783" y="14245330"/>
              <a:ext cx="315856" cy="321044"/>
            </a:xfrm>
            <a:custGeom>
              <a:avLst/>
              <a:gdLst/>
              <a:ahLst/>
              <a:cxnLst/>
              <a:rect l="0" t="0" r="0" b="0"/>
              <a:pathLst>
                <a:path w="315856" h="321044">
                  <a:moveTo>
                    <a:pt x="0" y="47303"/>
                  </a:moveTo>
                  <a:lnTo>
                    <a:pt x="3119" y="89997"/>
                  </a:lnTo>
                  <a:lnTo>
                    <a:pt x="21331" y="152639"/>
                  </a:lnTo>
                  <a:lnTo>
                    <a:pt x="38639" y="206408"/>
                  </a:lnTo>
                  <a:lnTo>
                    <a:pt x="61745" y="266939"/>
                  </a:lnTo>
                  <a:lnTo>
                    <a:pt x="77745" y="282571"/>
                  </a:lnTo>
                  <a:lnTo>
                    <a:pt x="86924" y="288375"/>
                  </a:lnTo>
                  <a:lnTo>
                    <a:pt x="96554" y="289905"/>
                  </a:lnTo>
                  <a:lnTo>
                    <a:pt x="116613" y="285368"/>
                  </a:lnTo>
                  <a:lnTo>
                    <a:pt x="147635" y="264071"/>
                  </a:lnTo>
                  <a:lnTo>
                    <a:pt x="181154" y="224263"/>
                  </a:lnTo>
                  <a:lnTo>
                    <a:pt x="207185" y="172550"/>
                  </a:lnTo>
                  <a:lnTo>
                    <a:pt x="223939" y="117277"/>
                  </a:lnTo>
                  <a:lnTo>
                    <a:pt x="228938" y="62466"/>
                  </a:lnTo>
                  <a:lnTo>
                    <a:pt x="216773" y="5799"/>
                  </a:lnTo>
                  <a:lnTo>
                    <a:pt x="212366" y="917"/>
                  </a:lnTo>
                  <a:lnTo>
                    <a:pt x="207088" y="0"/>
                  </a:lnTo>
                  <a:lnTo>
                    <a:pt x="201230" y="1731"/>
                  </a:lnTo>
                  <a:lnTo>
                    <a:pt x="197323" y="8733"/>
                  </a:lnTo>
                  <a:lnTo>
                    <a:pt x="192985" y="32110"/>
                  </a:lnTo>
                  <a:lnTo>
                    <a:pt x="196131" y="66978"/>
                  </a:lnTo>
                  <a:lnTo>
                    <a:pt x="214909" y="125842"/>
                  </a:lnTo>
                  <a:lnTo>
                    <a:pt x="234216" y="183743"/>
                  </a:lnTo>
                  <a:lnTo>
                    <a:pt x="260213" y="240240"/>
                  </a:lnTo>
                  <a:lnTo>
                    <a:pt x="294865" y="295931"/>
                  </a:lnTo>
                  <a:lnTo>
                    <a:pt x="315855" y="3210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1047692-AA8E-47BC-8232-CEBFA01B4191}"/>
                </a:ext>
              </a:extLst>
            </p:cNvPr>
            <p:cNvSpPr/>
            <p:nvPr/>
          </p:nvSpPr>
          <p:spPr>
            <a:xfrm>
              <a:off x="8959752" y="14250409"/>
              <a:ext cx="231628" cy="315965"/>
            </a:xfrm>
            <a:custGeom>
              <a:avLst/>
              <a:gdLst/>
              <a:ahLst/>
              <a:cxnLst/>
              <a:rect l="0" t="0" r="0" b="0"/>
              <a:pathLst>
                <a:path w="231628" h="315965">
                  <a:moveTo>
                    <a:pt x="0" y="73810"/>
                  </a:moveTo>
                  <a:lnTo>
                    <a:pt x="16788" y="128854"/>
                  </a:lnTo>
                  <a:lnTo>
                    <a:pt x="23332" y="180264"/>
                  </a:lnTo>
                  <a:lnTo>
                    <a:pt x="29956" y="241066"/>
                  </a:lnTo>
                  <a:lnTo>
                    <a:pt x="37328" y="284401"/>
                  </a:lnTo>
                  <a:lnTo>
                    <a:pt x="33807" y="264629"/>
                  </a:lnTo>
                  <a:lnTo>
                    <a:pt x="32025" y="202490"/>
                  </a:lnTo>
                  <a:lnTo>
                    <a:pt x="37261" y="144461"/>
                  </a:lnTo>
                  <a:lnTo>
                    <a:pt x="43495" y="89110"/>
                  </a:lnTo>
                  <a:lnTo>
                    <a:pt x="65706" y="32324"/>
                  </a:lnTo>
                  <a:lnTo>
                    <a:pt x="79506" y="14037"/>
                  </a:lnTo>
                  <a:lnTo>
                    <a:pt x="88099" y="5885"/>
                  </a:lnTo>
                  <a:lnTo>
                    <a:pt x="99676" y="1620"/>
                  </a:lnTo>
                  <a:lnTo>
                    <a:pt x="128138" y="0"/>
                  </a:lnTo>
                  <a:lnTo>
                    <a:pt x="150927" y="6301"/>
                  </a:lnTo>
                  <a:lnTo>
                    <a:pt x="168854" y="18069"/>
                  </a:lnTo>
                  <a:lnTo>
                    <a:pt x="184620" y="34997"/>
                  </a:lnTo>
                  <a:lnTo>
                    <a:pt x="205400" y="82868"/>
                  </a:lnTo>
                  <a:lnTo>
                    <a:pt x="220770" y="140502"/>
                  </a:lnTo>
                  <a:lnTo>
                    <a:pt x="229482" y="202278"/>
                  </a:lnTo>
                  <a:lnTo>
                    <a:pt x="231202" y="259539"/>
                  </a:lnTo>
                  <a:lnTo>
                    <a:pt x="231627" y="3159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3D1B941A-0E2E-4FE0-8AB7-BA215F33C23D}"/>
                </a:ext>
              </a:extLst>
            </p:cNvPr>
            <p:cNvSpPr/>
            <p:nvPr/>
          </p:nvSpPr>
          <p:spPr>
            <a:xfrm>
              <a:off x="9314845" y="14176820"/>
              <a:ext cx="224521" cy="410612"/>
            </a:xfrm>
            <a:custGeom>
              <a:avLst/>
              <a:gdLst/>
              <a:ahLst/>
              <a:cxnLst/>
              <a:rect l="0" t="0" r="0" b="0"/>
              <a:pathLst>
                <a:path w="224521" h="410612">
                  <a:moveTo>
                    <a:pt x="171332" y="0"/>
                  </a:moveTo>
                  <a:lnTo>
                    <a:pt x="109239" y="5589"/>
                  </a:lnTo>
                  <a:lnTo>
                    <a:pt x="55660" y="24450"/>
                  </a:lnTo>
                  <a:lnTo>
                    <a:pt x="19021" y="49803"/>
                  </a:lnTo>
                  <a:lnTo>
                    <a:pt x="6933" y="69709"/>
                  </a:lnTo>
                  <a:lnTo>
                    <a:pt x="0" y="92982"/>
                  </a:lnTo>
                  <a:lnTo>
                    <a:pt x="817" y="115025"/>
                  </a:lnTo>
                  <a:lnTo>
                    <a:pt x="11319" y="133400"/>
                  </a:lnTo>
                  <a:lnTo>
                    <a:pt x="28855" y="148196"/>
                  </a:lnTo>
                  <a:lnTo>
                    <a:pt x="91723" y="176733"/>
                  </a:lnTo>
                  <a:lnTo>
                    <a:pt x="145815" y="196563"/>
                  </a:lnTo>
                  <a:lnTo>
                    <a:pt x="188388" y="221799"/>
                  </a:lnTo>
                  <a:lnTo>
                    <a:pt x="219675" y="254902"/>
                  </a:lnTo>
                  <a:lnTo>
                    <a:pt x="223447" y="264691"/>
                  </a:lnTo>
                  <a:lnTo>
                    <a:pt x="224520" y="284927"/>
                  </a:lnTo>
                  <a:lnTo>
                    <a:pt x="218546" y="316049"/>
                  </a:lnTo>
                  <a:lnTo>
                    <a:pt x="198190" y="347497"/>
                  </a:lnTo>
                  <a:lnTo>
                    <a:pt x="175521" y="373453"/>
                  </a:lnTo>
                  <a:lnTo>
                    <a:pt x="142806" y="390371"/>
                  </a:lnTo>
                  <a:lnTo>
                    <a:pt x="91000" y="405398"/>
                  </a:lnTo>
                  <a:lnTo>
                    <a:pt x="44990" y="4106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CCDA21AC-82E2-402D-8709-55B53E21C991}"/>
              </a:ext>
            </a:extLst>
          </p:cNvPr>
          <p:cNvGrpSpPr/>
          <p:nvPr/>
        </p:nvGrpSpPr>
        <p:grpSpPr>
          <a:xfrm>
            <a:off x="1876823" y="15011203"/>
            <a:ext cx="6693375" cy="945277"/>
            <a:chOff x="1876823" y="15011203"/>
            <a:chExt cx="6693375" cy="945277"/>
          </a:xfrm>
        </p:grpSpPr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203B94A-D5EF-4BD1-9AAF-35E10A7E8147}"/>
                </a:ext>
              </a:extLst>
            </p:cNvPr>
            <p:cNvSpPr/>
            <p:nvPr/>
          </p:nvSpPr>
          <p:spPr>
            <a:xfrm>
              <a:off x="1876823" y="15181148"/>
              <a:ext cx="386805" cy="775332"/>
            </a:xfrm>
            <a:custGeom>
              <a:avLst/>
              <a:gdLst/>
              <a:ahLst/>
              <a:cxnLst/>
              <a:rect l="0" t="0" r="0" b="0"/>
              <a:pathLst>
                <a:path w="386805" h="775332">
                  <a:moveTo>
                    <a:pt x="386804" y="61681"/>
                  </a:moveTo>
                  <a:lnTo>
                    <a:pt x="351906" y="32373"/>
                  </a:lnTo>
                  <a:lnTo>
                    <a:pt x="291757" y="6040"/>
                  </a:lnTo>
                  <a:lnTo>
                    <a:pt x="240301" y="0"/>
                  </a:lnTo>
                  <a:lnTo>
                    <a:pt x="181264" y="1925"/>
                  </a:lnTo>
                  <a:lnTo>
                    <a:pt x="146139" y="13170"/>
                  </a:lnTo>
                  <a:lnTo>
                    <a:pt x="113505" y="34438"/>
                  </a:lnTo>
                  <a:lnTo>
                    <a:pt x="61649" y="84480"/>
                  </a:lnTo>
                  <a:lnTo>
                    <a:pt x="29771" y="136418"/>
                  </a:lnTo>
                  <a:lnTo>
                    <a:pt x="6533" y="186150"/>
                  </a:lnTo>
                  <a:lnTo>
                    <a:pt x="0" y="224642"/>
                  </a:lnTo>
                  <a:lnTo>
                    <a:pt x="3654" y="265683"/>
                  </a:lnTo>
                  <a:lnTo>
                    <a:pt x="12184" y="287269"/>
                  </a:lnTo>
                  <a:lnTo>
                    <a:pt x="17734" y="296301"/>
                  </a:lnTo>
                  <a:lnTo>
                    <a:pt x="26114" y="301152"/>
                  </a:lnTo>
                  <a:lnTo>
                    <a:pt x="47903" y="303423"/>
                  </a:lnTo>
                  <a:lnTo>
                    <a:pt x="70065" y="297413"/>
                  </a:lnTo>
                  <a:lnTo>
                    <a:pt x="102272" y="277756"/>
                  </a:lnTo>
                  <a:lnTo>
                    <a:pt x="162378" y="228305"/>
                  </a:lnTo>
                  <a:lnTo>
                    <a:pt x="212321" y="168345"/>
                  </a:lnTo>
                  <a:lnTo>
                    <a:pt x="256731" y="112982"/>
                  </a:lnTo>
                  <a:lnTo>
                    <a:pt x="274240" y="80133"/>
                  </a:lnTo>
                  <a:lnTo>
                    <a:pt x="270260" y="143129"/>
                  </a:lnTo>
                  <a:lnTo>
                    <a:pt x="259625" y="203680"/>
                  </a:lnTo>
                  <a:lnTo>
                    <a:pt x="251848" y="255716"/>
                  </a:lnTo>
                  <a:lnTo>
                    <a:pt x="241852" y="316694"/>
                  </a:lnTo>
                  <a:lnTo>
                    <a:pt x="234299" y="370977"/>
                  </a:lnTo>
                  <a:lnTo>
                    <a:pt x="228778" y="427930"/>
                  </a:lnTo>
                  <a:lnTo>
                    <a:pt x="220755" y="491173"/>
                  </a:lnTo>
                  <a:lnTo>
                    <a:pt x="218824" y="549073"/>
                  </a:lnTo>
                  <a:lnTo>
                    <a:pt x="218489" y="608257"/>
                  </a:lnTo>
                  <a:lnTo>
                    <a:pt x="218411" y="650875"/>
                  </a:lnTo>
                  <a:lnTo>
                    <a:pt x="224606" y="708090"/>
                  </a:lnTo>
                  <a:lnTo>
                    <a:pt x="242071" y="763755"/>
                  </a:lnTo>
                  <a:lnTo>
                    <a:pt x="249371" y="770716"/>
                  </a:lnTo>
                  <a:lnTo>
                    <a:pt x="258917" y="774188"/>
                  </a:lnTo>
                  <a:lnTo>
                    <a:pt x="269961" y="775331"/>
                  </a:lnTo>
                  <a:lnTo>
                    <a:pt x="278493" y="773754"/>
                  </a:lnTo>
                  <a:lnTo>
                    <a:pt x="302576" y="7565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D8C537CF-9D21-4AB9-A247-375DB1BA46E6}"/>
                </a:ext>
              </a:extLst>
            </p:cNvPr>
            <p:cNvSpPr/>
            <p:nvPr/>
          </p:nvSpPr>
          <p:spPr>
            <a:xfrm>
              <a:off x="2369162" y="15263887"/>
              <a:ext cx="326134" cy="351496"/>
            </a:xfrm>
            <a:custGeom>
              <a:avLst/>
              <a:gdLst/>
              <a:ahLst/>
              <a:cxnLst/>
              <a:rect l="0" t="0" r="0" b="0"/>
              <a:pathLst>
                <a:path w="326134" h="351496">
                  <a:moveTo>
                    <a:pt x="20807" y="0"/>
                  </a:moveTo>
                  <a:lnTo>
                    <a:pt x="9354" y="48930"/>
                  </a:lnTo>
                  <a:lnTo>
                    <a:pt x="2596" y="96775"/>
                  </a:lnTo>
                  <a:lnTo>
                    <a:pt x="593" y="147997"/>
                  </a:lnTo>
                  <a:lnTo>
                    <a:pt x="0" y="200217"/>
                  </a:lnTo>
                  <a:lnTo>
                    <a:pt x="2944" y="249616"/>
                  </a:lnTo>
                  <a:lnTo>
                    <a:pt x="14419" y="302639"/>
                  </a:lnTo>
                  <a:lnTo>
                    <a:pt x="30093" y="336116"/>
                  </a:lnTo>
                  <a:lnTo>
                    <a:pt x="39866" y="343401"/>
                  </a:lnTo>
                  <a:lnTo>
                    <a:pt x="66322" y="351495"/>
                  </a:lnTo>
                  <a:lnTo>
                    <a:pt x="78057" y="350143"/>
                  </a:lnTo>
                  <a:lnTo>
                    <a:pt x="97334" y="339283"/>
                  </a:lnTo>
                  <a:lnTo>
                    <a:pt x="134839" y="303715"/>
                  </a:lnTo>
                  <a:lnTo>
                    <a:pt x="165617" y="241295"/>
                  </a:lnTo>
                  <a:lnTo>
                    <a:pt x="191785" y="184186"/>
                  </a:lnTo>
                  <a:lnTo>
                    <a:pt x="213237" y="127026"/>
                  </a:lnTo>
                  <a:lnTo>
                    <a:pt x="224183" y="94958"/>
                  </a:lnTo>
                  <a:lnTo>
                    <a:pt x="227751" y="91382"/>
                  </a:lnTo>
                  <a:lnTo>
                    <a:pt x="231299" y="92506"/>
                  </a:lnTo>
                  <a:lnTo>
                    <a:pt x="234834" y="96766"/>
                  </a:lnTo>
                  <a:lnTo>
                    <a:pt x="239810" y="125118"/>
                  </a:lnTo>
                  <a:lnTo>
                    <a:pt x="241492" y="176619"/>
                  </a:lnTo>
                  <a:lnTo>
                    <a:pt x="244943" y="234973"/>
                  </a:lnTo>
                  <a:lnTo>
                    <a:pt x="256543" y="291300"/>
                  </a:lnTo>
                  <a:lnTo>
                    <a:pt x="269468" y="311181"/>
                  </a:lnTo>
                  <a:lnTo>
                    <a:pt x="277828" y="319757"/>
                  </a:lnTo>
                  <a:lnTo>
                    <a:pt x="286911" y="323137"/>
                  </a:lnTo>
                  <a:lnTo>
                    <a:pt x="296475" y="323047"/>
                  </a:lnTo>
                  <a:lnTo>
                    <a:pt x="326133" y="3158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5131394E-F466-4987-BCEC-61F6E120189F}"/>
                </a:ext>
              </a:extLst>
            </p:cNvPr>
            <p:cNvSpPr/>
            <p:nvPr/>
          </p:nvSpPr>
          <p:spPr>
            <a:xfrm>
              <a:off x="2832166" y="15011203"/>
              <a:ext cx="21058" cy="200042"/>
            </a:xfrm>
            <a:custGeom>
              <a:avLst/>
              <a:gdLst/>
              <a:ahLst/>
              <a:cxnLst/>
              <a:rect l="0" t="0" r="0" b="0"/>
              <a:pathLst>
                <a:path w="21058" h="200042">
                  <a:moveTo>
                    <a:pt x="21057" y="0"/>
                  </a:moveTo>
                  <a:lnTo>
                    <a:pt x="15468" y="58617"/>
                  </a:lnTo>
                  <a:lnTo>
                    <a:pt x="4268" y="113961"/>
                  </a:lnTo>
                  <a:lnTo>
                    <a:pt x="843" y="170649"/>
                  </a:lnTo>
                  <a:lnTo>
                    <a:pt x="0" y="2000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0F5FA59-E06E-4AD7-82CC-AEE12A85CF80}"/>
                </a:ext>
              </a:extLst>
            </p:cNvPr>
            <p:cNvSpPr/>
            <p:nvPr/>
          </p:nvSpPr>
          <p:spPr>
            <a:xfrm>
              <a:off x="3133259" y="15247769"/>
              <a:ext cx="243677" cy="336964"/>
            </a:xfrm>
            <a:custGeom>
              <a:avLst/>
              <a:gdLst/>
              <a:ahLst/>
              <a:cxnLst/>
              <a:rect l="0" t="0" r="0" b="0"/>
              <a:pathLst>
                <a:path w="243677" h="336964">
                  <a:moveTo>
                    <a:pt x="162161" y="5588"/>
                  </a:moveTo>
                  <a:lnTo>
                    <a:pt x="139804" y="0"/>
                  </a:lnTo>
                  <a:lnTo>
                    <a:pt x="119469" y="3495"/>
                  </a:lnTo>
                  <a:lnTo>
                    <a:pt x="98733" y="14017"/>
                  </a:lnTo>
                  <a:lnTo>
                    <a:pt x="68498" y="40844"/>
                  </a:lnTo>
                  <a:lnTo>
                    <a:pt x="36728" y="91236"/>
                  </a:lnTo>
                  <a:lnTo>
                    <a:pt x="13512" y="151837"/>
                  </a:lnTo>
                  <a:lnTo>
                    <a:pt x="0" y="210559"/>
                  </a:lnTo>
                  <a:lnTo>
                    <a:pt x="6170" y="257167"/>
                  </a:lnTo>
                  <a:lnTo>
                    <a:pt x="18654" y="300169"/>
                  </a:lnTo>
                  <a:lnTo>
                    <a:pt x="31700" y="318227"/>
                  </a:lnTo>
                  <a:lnTo>
                    <a:pt x="40092" y="326319"/>
                  </a:lnTo>
                  <a:lnTo>
                    <a:pt x="65014" y="335308"/>
                  </a:lnTo>
                  <a:lnTo>
                    <a:pt x="93248" y="336963"/>
                  </a:lnTo>
                  <a:lnTo>
                    <a:pt x="128874" y="324744"/>
                  </a:lnTo>
                  <a:lnTo>
                    <a:pt x="177405" y="292878"/>
                  </a:lnTo>
                  <a:lnTo>
                    <a:pt x="221620" y="236556"/>
                  </a:lnTo>
                  <a:lnTo>
                    <a:pt x="237230" y="199845"/>
                  </a:lnTo>
                  <a:lnTo>
                    <a:pt x="243676" y="159332"/>
                  </a:lnTo>
                  <a:lnTo>
                    <a:pt x="239996" y="112104"/>
                  </a:lnTo>
                  <a:lnTo>
                    <a:pt x="231459" y="87634"/>
                  </a:lnTo>
                  <a:lnTo>
                    <a:pt x="218696" y="68960"/>
                  </a:lnTo>
                  <a:lnTo>
                    <a:pt x="191780" y="46463"/>
                  </a:lnTo>
                  <a:lnTo>
                    <a:pt x="171815" y="36233"/>
                  </a:lnTo>
                  <a:lnTo>
                    <a:pt x="129667" y="29486"/>
                  </a:lnTo>
                  <a:lnTo>
                    <a:pt x="77933" y="371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6AAFA8CA-99CF-473A-B501-939BE5F2A46A}"/>
                </a:ext>
              </a:extLst>
            </p:cNvPr>
            <p:cNvSpPr/>
            <p:nvPr/>
          </p:nvSpPr>
          <p:spPr>
            <a:xfrm>
              <a:off x="3455290" y="15242098"/>
              <a:ext cx="261271" cy="349703"/>
            </a:xfrm>
            <a:custGeom>
              <a:avLst/>
              <a:gdLst/>
              <a:ahLst/>
              <a:cxnLst/>
              <a:rect l="0" t="0" r="0" b="0"/>
              <a:pathLst>
                <a:path w="261271" h="349703">
                  <a:moveTo>
                    <a:pt x="29643" y="116546"/>
                  </a:moveTo>
                  <a:lnTo>
                    <a:pt x="35709" y="150167"/>
                  </a:lnTo>
                  <a:lnTo>
                    <a:pt x="28068" y="204990"/>
                  </a:lnTo>
                  <a:lnTo>
                    <a:pt x="20883" y="266208"/>
                  </a:lnTo>
                  <a:lnTo>
                    <a:pt x="7894" y="326028"/>
                  </a:lnTo>
                  <a:lnTo>
                    <a:pt x="4615" y="336919"/>
                  </a:lnTo>
                  <a:lnTo>
                    <a:pt x="2429" y="338331"/>
                  </a:lnTo>
                  <a:lnTo>
                    <a:pt x="0" y="324302"/>
                  </a:lnTo>
                  <a:lnTo>
                    <a:pt x="9766" y="265769"/>
                  </a:lnTo>
                  <a:lnTo>
                    <a:pt x="22857" y="205424"/>
                  </a:lnTo>
                  <a:lnTo>
                    <a:pt x="38810" y="151978"/>
                  </a:lnTo>
                  <a:lnTo>
                    <a:pt x="63944" y="99099"/>
                  </a:lnTo>
                  <a:lnTo>
                    <a:pt x="103879" y="46808"/>
                  </a:lnTo>
                  <a:lnTo>
                    <a:pt x="161645" y="5224"/>
                  </a:lnTo>
                  <a:lnTo>
                    <a:pt x="185407" y="0"/>
                  </a:lnTo>
                  <a:lnTo>
                    <a:pt x="196656" y="243"/>
                  </a:lnTo>
                  <a:lnTo>
                    <a:pt x="215395" y="6754"/>
                  </a:lnTo>
                  <a:lnTo>
                    <a:pt x="223668" y="11766"/>
                  </a:lnTo>
                  <a:lnTo>
                    <a:pt x="235979" y="26692"/>
                  </a:lnTo>
                  <a:lnTo>
                    <a:pt x="244180" y="46195"/>
                  </a:lnTo>
                  <a:lnTo>
                    <a:pt x="247627" y="84652"/>
                  </a:lnTo>
                  <a:lnTo>
                    <a:pt x="238904" y="146336"/>
                  </a:lnTo>
                  <a:lnTo>
                    <a:pt x="225916" y="198338"/>
                  </a:lnTo>
                  <a:lnTo>
                    <a:pt x="212085" y="250812"/>
                  </a:lnTo>
                  <a:lnTo>
                    <a:pt x="203933" y="292287"/>
                  </a:lnTo>
                  <a:lnTo>
                    <a:pt x="205761" y="320216"/>
                  </a:lnTo>
                  <a:lnTo>
                    <a:pt x="211395" y="330703"/>
                  </a:lnTo>
                  <a:lnTo>
                    <a:pt x="230135" y="345476"/>
                  </a:lnTo>
                  <a:lnTo>
                    <a:pt x="238174" y="348715"/>
                  </a:lnTo>
                  <a:lnTo>
                    <a:pt x="244702" y="349702"/>
                  </a:lnTo>
                  <a:lnTo>
                    <a:pt x="261270" y="3481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915116D-9B69-4038-8AA9-118493D8D31D}"/>
                </a:ext>
              </a:extLst>
            </p:cNvPr>
            <p:cNvSpPr/>
            <p:nvPr/>
          </p:nvSpPr>
          <p:spPr>
            <a:xfrm>
              <a:off x="4467054" y="15172423"/>
              <a:ext cx="333942" cy="459962"/>
            </a:xfrm>
            <a:custGeom>
              <a:avLst/>
              <a:gdLst/>
              <a:ahLst/>
              <a:cxnLst/>
              <a:rect l="0" t="0" r="0" b="0"/>
              <a:pathLst>
                <a:path w="333942" h="459962">
                  <a:moveTo>
                    <a:pt x="333941" y="7236"/>
                  </a:moveTo>
                  <a:lnTo>
                    <a:pt x="333941" y="7238"/>
                  </a:lnTo>
                  <a:lnTo>
                    <a:pt x="306384" y="0"/>
                  </a:lnTo>
                  <a:lnTo>
                    <a:pt x="253282" y="477"/>
                  </a:lnTo>
                  <a:lnTo>
                    <a:pt x="227902" y="7742"/>
                  </a:lnTo>
                  <a:lnTo>
                    <a:pt x="167069" y="41002"/>
                  </a:lnTo>
                  <a:lnTo>
                    <a:pt x="126960" y="74172"/>
                  </a:lnTo>
                  <a:lnTo>
                    <a:pt x="71968" y="135179"/>
                  </a:lnTo>
                  <a:lnTo>
                    <a:pt x="42897" y="187187"/>
                  </a:lnTo>
                  <a:lnTo>
                    <a:pt x="21669" y="236678"/>
                  </a:lnTo>
                  <a:lnTo>
                    <a:pt x="3109" y="291334"/>
                  </a:lnTo>
                  <a:lnTo>
                    <a:pt x="0" y="339157"/>
                  </a:lnTo>
                  <a:lnTo>
                    <a:pt x="7138" y="386863"/>
                  </a:lnTo>
                  <a:lnTo>
                    <a:pt x="17510" y="408364"/>
                  </a:lnTo>
                  <a:lnTo>
                    <a:pt x="33038" y="422602"/>
                  </a:lnTo>
                  <a:lnTo>
                    <a:pt x="42092" y="428036"/>
                  </a:lnTo>
                  <a:lnTo>
                    <a:pt x="52807" y="429319"/>
                  </a:lnTo>
                  <a:lnTo>
                    <a:pt x="77191" y="424506"/>
                  </a:lnTo>
                  <a:lnTo>
                    <a:pt x="111638" y="403053"/>
                  </a:lnTo>
                  <a:lnTo>
                    <a:pt x="127125" y="384364"/>
                  </a:lnTo>
                  <a:lnTo>
                    <a:pt x="165815" y="334376"/>
                  </a:lnTo>
                  <a:lnTo>
                    <a:pt x="178500" y="318748"/>
                  </a:lnTo>
                  <a:lnTo>
                    <a:pt x="210927" y="265604"/>
                  </a:lnTo>
                  <a:lnTo>
                    <a:pt x="237269" y="202666"/>
                  </a:lnTo>
                  <a:lnTo>
                    <a:pt x="259527" y="144885"/>
                  </a:lnTo>
                  <a:lnTo>
                    <a:pt x="264603" y="130415"/>
                  </a:lnTo>
                  <a:lnTo>
                    <a:pt x="261450" y="152840"/>
                  </a:lnTo>
                  <a:lnTo>
                    <a:pt x="258439" y="176063"/>
                  </a:lnTo>
                  <a:lnTo>
                    <a:pt x="236593" y="237294"/>
                  </a:lnTo>
                  <a:lnTo>
                    <a:pt x="225419" y="286751"/>
                  </a:lnTo>
                  <a:lnTo>
                    <a:pt x="213502" y="341129"/>
                  </a:lnTo>
                  <a:lnTo>
                    <a:pt x="219987" y="391904"/>
                  </a:lnTo>
                  <a:lnTo>
                    <a:pt x="227142" y="420355"/>
                  </a:lnTo>
                  <a:lnTo>
                    <a:pt x="249713" y="4599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526EBFF2-C259-4826-B2A3-B7225C3E9726}"/>
                </a:ext>
              </a:extLst>
            </p:cNvPr>
            <p:cNvSpPr/>
            <p:nvPr/>
          </p:nvSpPr>
          <p:spPr>
            <a:xfrm>
              <a:off x="5414202" y="15200756"/>
              <a:ext cx="479943" cy="452686"/>
            </a:xfrm>
            <a:custGeom>
              <a:avLst/>
              <a:gdLst/>
              <a:ahLst/>
              <a:cxnLst/>
              <a:rect l="0" t="0" r="0" b="0"/>
              <a:pathLst>
                <a:path w="479943" h="452686">
                  <a:moveTo>
                    <a:pt x="50088" y="31545"/>
                  </a:moveTo>
                  <a:lnTo>
                    <a:pt x="53208" y="74237"/>
                  </a:lnTo>
                  <a:lnTo>
                    <a:pt x="56154" y="96143"/>
                  </a:lnTo>
                  <a:lnTo>
                    <a:pt x="51633" y="151454"/>
                  </a:lnTo>
                  <a:lnTo>
                    <a:pt x="44804" y="212768"/>
                  </a:lnTo>
                  <a:lnTo>
                    <a:pt x="32190" y="276005"/>
                  </a:lnTo>
                  <a:lnTo>
                    <a:pt x="14947" y="335790"/>
                  </a:lnTo>
                  <a:lnTo>
                    <a:pt x="4451" y="368136"/>
                  </a:lnTo>
                  <a:lnTo>
                    <a:pt x="2117" y="370583"/>
                  </a:lnTo>
                  <a:lnTo>
                    <a:pt x="560" y="367536"/>
                  </a:lnTo>
                  <a:lnTo>
                    <a:pt x="0" y="350501"/>
                  </a:lnTo>
                  <a:lnTo>
                    <a:pt x="9172" y="298144"/>
                  </a:lnTo>
                  <a:lnTo>
                    <a:pt x="25680" y="242559"/>
                  </a:lnTo>
                  <a:lnTo>
                    <a:pt x="48680" y="189533"/>
                  </a:lnTo>
                  <a:lnTo>
                    <a:pt x="76737" y="130598"/>
                  </a:lnTo>
                  <a:lnTo>
                    <a:pt x="114364" y="70997"/>
                  </a:lnTo>
                  <a:lnTo>
                    <a:pt x="166047" y="14644"/>
                  </a:lnTo>
                  <a:lnTo>
                    <a:pt x="176527" y="6241"/>
                  </a:lnTo>
                  <a:lnTo>
                    <a:pt x="187024" y="1808"/>
                  </a:lnTo>
                  <a:lnTo>
                    <a:pt x="208044" y="0"/>
                  </a:lnTo>
                  <a:lnTo>
                    <a:pt x="229086" y="9336"/>
                  </a:lnTo>
                  <a:lnTo>
                    <a:pt x="257543" y="34325"/>
                  </a:lnTo>
                  <a:lnTo>
                    <a:pt x="272142" y="56178"/>
                  </a:lnTo>
                  <a:lnTo>
                    <a:pt x="285768" y="102533"/>
                  </a:lnTo>
                  <a:lnTo>
                    <a:pt x="289155" y="159034"/>
                  </a:lnTo>
                  <a:lnTo>
                    <a:pt x="283270" y="214508"/>
                  </a:lnTo>
                  <a:lnTo>
                    <a:pt x="274117" y="273709"/>
                  </a:lnTo>
                  <a:lnTo>
                    <a:pt x="263996" y="327645"/>
                  </a:lnTo>
                  <a:lnTo>
                    <a:pt x="250096" y="385266"/>
                  </a:lnTo>
                  <a:lnTo>
                    <a:pt x="245435" y="401664"/>
                  </a:lnTo>
                  <a:lnTo>
                    <a:pt x="245830" y="401124"/>
                  </a:lnTo>
                  <a:lnTo>
                    <a:pt x="261205" y="339509"/>
                  </a:lnTo>
                  <a:lnTo>
                    <a:pt x="278278" y="284576"/>
                  </a:lnTo>
                  <a:lnTo>
                    <a:pt x="299269" y="221089"/>
                  </a:lnTo>
                  <a:lnTo>
                    <a:pt x="321490" y="157889"/>
                  </a:lnTo>
                  <a:lnTo>
                    <a:pt x="346932" y="105245"/>
                  </a:lnTo>
                  <a:lnTo>
                    <a:pt x="385536" y="47389"/>
                  </a:lnTo>
                  <a:lnTo>
                    <a:pt x="401558" y="31568"/>
                  </a:lnTo>
                  <a:lnTo>
                    <a:pt x="420377" y="20637"/>
                  </a:lnTo>
                  <a:lnTo>
                    <a:pt x="430308" y="19594"/>
                  </a:lnTo>
                  <a:lnTo>
                    <a:pt x="450702" y="24671"/>
                  </a:lnTo>
                  <a:lnTo>
                    <a:pt x="458714" y="31641"/>
                  </a:lnTo>
                  <a:lnTo>
                    <a:pt x="470735" y="51866"/>
                  </a:lnTo>
                  <a:lnTo>
                    <a:pt x="479580" y="112553"/>
                  </a:lnTo>
                  <a:lnTo>
                    <a:pt x="479942" y="170582"/>
                  </a:lnTo>
                  <a:lnTo>
                    <a:pt x="473160" y="228718"/>
                  </a:lnTo>
                  <a:lnTo>
                    <a:pt x="460389" y="290942"/>
                  </a:lnTo>
                  <a:lnTo>
                    <a:pt x="453199" y="346269"/>
                  </a:lnTo>
                  <a:lnTo>
                    <a:pt x="451068" y="396588"/>
                  </a:lnTo>
                  <a:lnTo>
                    <a:pt x="450171" y="4526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1930C646-52B2-4519-95C1-85BEC8A826D7}"/>
                </a:ext>
              </a:extLst>
            </p:cNvPr>
            <p:cNvSpPr/>
            <p:nvPr/>
          </p:nvSpPr>
          <p:spPr>
            <a:xfrm>
              <a:off x="6035896" y="15240764"/>
              <a:ext cx="233286" cy="355063"/>
            </a:xfrm>
            <a:custGeom>
              <a:avLst/>
              <a:gdLst/>
              <a:ahLst/>
              <a:cxnLst/>
              <a:rect l="0" t="0" r="0" b="0"/>
              <a:pathLst>
                <a:path w="233286" h="355063">
                  <a:moveTo>
                    <a:pt x="7462" y="202107"/>
                  </a:moveTo>
                  <a:lnTo>
                    <a:pt x="7461" y="202109"/>
                  </a:lnTo>
                  <a:lnTo>
                    <a:pt x="63121" y="162566"/>
                  </a:lnTo>
                  <a:lnTo>
                    <a:pt x="123540" y="127709"/>
                  </a:lnTo>
                  <a:lnTo>
                    <a:pt x="183350" y="86232"/>
                  </a:lnTo>
                  <a:lnTo>
                    <a:pt x="219500" y="58204"/>
                  </a:lnTo>
                  <a:lnTo>
                    <a:pt x="226030" y="48852"/>
                  </a:lnTo>
                  <a:lnTo>
                    <a:pt x="233285" y="25977"/>
                  </a:lnTo>
                  <a:lnTo>
                    <a:pt x="231710" y="16838"/>
                  </a:lnTo>
                  <a:lnTo>
                    <a:pt x="227150" y="9573"/>
                  </a:lnTo>
                  <a:lnTo>
                    <a:pt x="220601" y="3561"/>
                  </a:lnTo>
                  <a:lnTo>
                    <a:pt x="197727" y="0"/>
                  </a:lnTo>
                  <a:lnTo>
                    <a:pt x="169232" y="3488"/>
                  </a:lnTo>
                  <a:lnTo>
                    <a:pt x="128054" y="19776"/>
                  </a:lnTo>
                  <a:lnTo>
                    <a:pt x="76852" y="60592"/>
                  </a:lnTo>
                  <a:lnTo>
                    <a:pt x="39366" y="107560"/>
                  </a:lnTo>
                  <a:lnTo>
                    <a:pt x="16785" y="155116"/>
                  </a:lnTo>
                  <a:lnTo>
                    <a:pt x="3335" y="205081"/>
                  </a:lnTo>
                  <a:lnTo>
                    <a:pt x="0" y="250041"/>
                  </a:lnTo>
                  <a:lnTo>
                    <a:pt x="7070" y="291831"/>
                  </a:lnTo>
                  <a:lnTo>
                    <a:pt x="17426" y="315683"/>
                  </a:lnTo>
                  <a:lnTo>
                    <a:pt x="36067" y="334862"/>
                  </a:lnTo>
                  <a:lnTo>
                    <a:pt x="59950" y="348846"/>
                  </a:lnTo>
                  <a:lnTo>
                    <a:pt x="86162" y="355062"/>
                  </a:lnTo>
                  <a:lnTo>
                    <a:pt x="132816" y="352973"/>
                  </a:lnTo>
                  <a:lnTo>
                    <a:pt x="194432" y="333298"/>
                  </a:lnTo>
                  <a:lnTo>
                    <a:pt x="207503" y="3284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F9767D8D-FFBD-4886-A4E6-D68D6934AC16}"/>
                </a:ext>
              </a:extLst>
            </p:cNvPr>
            <p:cNvSpPr/>
            <p:nvPr/>
          </p:nvSpPr>
          <p:spPr>
            <a:xfrm>
              <a:off x="6380270" y="15184599"/>
              <a:ext cx="318290" cy="420764"/>
            </a:xfrm>
            <a:custGeom>
              <a:avLst/>
              <a:gdLst/>
              <a:ahLst/>
              <a:cxnLst/>
              <a:rect l="0" t="0" r="0" b="0"/>
              <a:pathLst>
                <a:path w="318290" h="420764">
                  <a:moveTo>
                    <a:pt x="305326" y="5589"/>
                  </a:moveTo>
                  <a:lnTo>
                    <a:pt x="305326" y="5590"/>
                  </a:lnTo>
                  <a:lnTo>
                    <a:pt x="288559" y="0"/>
                  </a:lnTo>
                  <a:lnTo>
                    <a:pt x="270967" y="376"/>
                  </a:lnTo>
                  <a:lnTo>
                    <a:pt x="212328" y="14478"/>
                  </a:lnTo>
                  <a:lnTo>
                    <a:pt x="149248" y="44901"/>
                  </a:lnTo>
                  <a:lnTo>
                    <a:pt x="89980" y="95434"/>
                  </a:lnTo>
                  <a:lnTo>
                    <a:pt x="67344" y="123067"/>
                  </a:lnTo>
                  <a:lnTo>
                    <a:pt x="64783" y="131872"/>
                  </a:lnTo>
                  <a:lnTo>
                    <a:pt x="65416" y="140078"/>
                  </a:lnTo>
                  <a:lnTo>
                    <a:pt x="68177" y="147891"/>
                  </a:lnTo>
                  <a:lnTo>
                    <a:pt x="80603" y="159691"/>
                  </a:lnTo>
                  <a:lnTo>
                    <a:pt x="88830" y="164475"/>
                  </a:lnTo>
                  <a:lnTo>
                    <a:pt x="110450" y="166673"/>
                  </a:lnTo>
                  <a:lnTo>
                    <a:pt x="162457" y="164139"/>
                  </a:lnTo>
                  <a:lnTo>
                    <a:pt x="220309" y="175053"/>
                  </a:lnTo>
                  <a:lnTo>
                    <a:pt x="263056" y="193872"/>
                  </a:lnTo>
                  <a:lnTo>
                    <a:pt x="294751" y="213325"/>
                  </a:lnTo>
                  <a:lnTo>
                    <a:pt x="309595" y="230107"/>
                  </a:lnTo>
                  <a:lnTo>
                    <a:pt x="315191" y="239495"/>
                  </a:lnTo>
                  <a:lnTo>
                    <a:pt x="318289" y="259286"/>
                  </a:lnTo>
                  <a:lnTo>
                    <a:pt x="314597" y="279780"/>
                  </a:lnTo>
                  <a:lnTo>
                    <a:pt x="299365" y="309878"/>
                  </a:lnTo>
                  <a:lnTo>
                    <a:pt x="286689" y="326443"/>
                  </a:lnTo>
                  <a:lnTo>
                    <a:pt x="230915" y="361334"/>
                  </a:lnTo>
                  <a:lnTo>
                    <a:pt x="175770" y="392193"/>
                  </a:lnTo>
                  <a:lnTo>
                    <a:pt x="122197" y="408598"/>
                  </a:lnTo>
                  <a:lnTo>
                    <a:pt x="67724" y="420763"/>
                  </a:lnTo>
                  <a:lnTo>
                    <a:pt x="21955" y="414326"/>
                  </a:lnTo>
                  <a:lnTo>
                    <a:pt x="11127" y="411441"/>
                  </a:lnTo>
                  <a:lnTo>
                    <a:pt x="5079" y="404837"/>
                  </a:lnTo>
                  <a:lnTo>
                    <a:pt x="2216" y="395755"/>
                  </a:lnTo>
                  <a:lnTo>
                    <a:pt x="0" y="3530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EFBB43F-2668-4515-A9F9-609B86365352}"/>
                </a:ext>
              </a:extLst>
            </p:cNvPr>
            <p:cNvSpPr/>
            <p:nvPr/>
          </p:nvSpPr>
          <p:spPr>
            <a:xfrm>
              <a:off x="6759296" y="15215705"/>
              <a:ext cx="232458" cy="416680"/>
            </a:xfrm>
            <a:custGeom>
              <a:avLst/>
              <a:gdLst/>
              <a:ahLst/>
              <a:cxnLst/>
              <a:rect l="0" t="0" r="0" b="0"/>
              <a:pathLst>
                <a:path w="232458" h="416680">
                  <a:moveTo>
                    <a:pt x="221098" y="6068"/>
                  </a:moveTo>
                  <a:lnTo>
                    <a:pt x="188647" y="0"/>
                  </a:lnTo>
                  <a:lnTo>
                    <a:pt x="156500" y="6088"/>
                  </a:lnTo>
                  <a:lnTo>
                    <a:pt x="96186" y="35071"/>
                  </a:lnTo>
                  <a:lnTo>
                    <a:pt x="69183" y="61065"/>
                  </a:lnTo>
                  <a:lnTo>
                    <a:pt x="51954" y="90995"/>
                  </a:lnTo>
                  <a:lnTo>
                    <a:pt x="51014" y="101292"/>
                  </a:lnTo>
                  <a:lnTo>
                    <a:pt x="56208" y="122089"/>
                  </a:lnTo>
                  <a:lnTo>
                    <a:pt x="72286" y="147939"/>
                  </a:lnTo>
                  <a:lnTo>
                    <a:pt x="103046" y="170416"/>
                  </a:lnTo>
                  <a:lnTo>
                    <a:pt x="165965" y="197697"/>
                  </a:lnTo>
                  <a:lnTo>
                    <a:pt x="204489" y="224074"/>
                  </a:lnTo>
                  <a:lnTo>
                    <a:pt x="227355" y="256014"/>
                  </a:lnTo>
                  <a:lnTo>
                    <a:pt x="232457" y="281712"/>
                  </a:lnTo>
                  <a:lnTo>
                    <a:pt x="232180" y="295114"/>
                  </a:lnTo>
                  <a:lnTo>
                    <a:pt x="228486" y="306393"/>
                  </a:lnTo>
                  <a:lnTo>
                    <a:pt x="193302" y="348878"/>
                  </a:lnTo>
                  <a:lnTo>
                    <a:pt x="149361" y="376683"/>
                  </a:lnTo>
                  <a:lnTo>
                    <a:pt x="95014" y="398486"/>
                  </a:lnTo>
                  <a:lnTo>
                    <a:pt x="39028" y="413474"/>
                  </a:lnTo>
                  <a:lnTo>
                    <a:pt x="0" y="4166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FDAED84-2BF0-4754-81FE-FCA2AEF93558}"/>
                </a:ext>
              </a:extLst>
            </p:cNvPr>
            <p:cNvSpPr/>
            <p:nvPr/>
          </p:nvSpPr>
          <p:spPr>
            <a:xfrm>
              <a:off x="7122830" y="15221773"/>
              <a:ext cx="352405" cy="344589"/>
            </a:xfrm>
            <a:custGeom>
              <a:avLst/>
              <a:gdLst/>
              <a:ahLst/>
              <a:cxnLst/>
              <a:rect l="0" t="0" r="0" b="0"/>
              <a:pathLst>
                <a:path w="352405" h="344589">
                  <a:moveTo>
                    <a:pt x="26020" y="0"/>
                  </a:moveTo>
                  <a:lnTo>
                    <a:pt x="20430" y="62093"/>
                  </a:lnTo>
                  <a:lnTo>
                    <a:pt x="9231" y="121884"/>
                  </a:lnTo>
                  <a:lnTo>
                    <a:pt x="5058" y="171554"/>
                  </a:lnTo>
                  <a:lnTo>
                    <a:pt x="0" y="230851"/>
                  </a:lnTo>
                  <a:lnTo>
                    <a:pt x="9572" y="287626"/>
                  </a:lnTo>
                  <a:lnTo>
                    <a:pt x="24916" y="318669"/>
                  </a:lnTo>
                  <a:lnTo>
                    <a:pt x="34643" y="324751"/>
                  </a:lnTo>
                  <a:lnTo>
                    <a:pt x="61048" y="331509"/>
                  </a:lnTo>
                  <a:lnTo>
                    <a:pt x="86042" y="328269"/>
                  </a:lnTo>
                  <a:lnTo>
                    <a:pt x="130682" y="307129"/>
                  </a:lnTo>
                  <a:lnTo>
                    <a:pt x="157117" y="287271"/>
                  </a:lnTo>
                  <a:lnTo>
                    <a:pt x="201296" y="227490"/>
                  </a:lnTo>
                  <a:lnTo>
                    <a:pt x="228231" y="175320"/>
                  </a:lnTo>
                  <a:lnTo>
                    <a:pt x="251866" y="115548"/>
                  </a:lnTo>
                  <a:lnTo>
                    <a:pt x="255078" y="89568"/>
                  </a:lnTo>
                  <a:lnTo>
                    <a:pt x="252424" y="83110"/>
                  </a:lnTo>
                  <a:lnTo>
                    <a:pt x="247147" y="81143"/>
                  </a:lnTo>
                  <a:lnTo>
                    <a:pt x="240118" y="82172"/>
                  </a:lnTo>
                  <a:lnTo>
                    <a:pt x="235432" y="87537"/>
                  </a:lnTo>
                  <a:lnTo>
                    <a:pt x="230227" y="105975"/>
                  </a:lnTo>
                  <a:lnTo>
                    <a:pt x="232885" y="137076"/>
                  </a:lnTo>
                  <a:lnTo>
                    <a:pt x="247555" y="197872"/>
                  </a:lnTo>
                  <a:lnTo>
                    <a:pt x="265893" y="253566"/>
                  </a:lnTo>
                  <a:lnTo>
                    <a:pt x="291286" y="314355"/>
                  </a:lnTo>
                  <a:lnTo>
                    <a:pt x="308428" y="341406"/>
                  </a:lnTo>
                  <a:lnTo>
                    <a:pt x="316068" y="344588"/>
                  </a:lnTo>
                  <a:lnTo>
                    <a:pt x="324670" y="344368"/>
                  </a:lnTo>
                  <a:lnTo>
                    <a:pt x="352404" y="3369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367E3B3-F7AF-4E32-9B67-3180F3794247}"/>
                </a:ext>
              </a:extLst>
            </p:cNvPr>
            <p:cNvSpPr/>
            <p:nvPr/>
          </p:nvSpPr>
          <p:spPr>
            <a:xfrm>
              <a:off x="7548933" y="15219457"/>
              <a:ext cx="252685" cy="348924"/>
            </a:xfrm>
            <a:custGeom>
              <a:avLst/>
              <a:gdLst/>
              <a:ahLst/>
              <a:cxnLst/>
              <a:rect l="0" t="0" r="0" b="0"/>
              <a:pathLst>
                <a:path w="252685" h="348924">
                  <a:moveTo>
                    <a:pt x="0" y="65486"/>
                  </a:moveTo>
                  <a:lnTo>
                    <a:pt x="14471" y="99109"/>
                  </a:lnTo>
                  <a:lnTo>
                    <a:pt x="19755" y="150811"/>
                  </a:lnTo>
                  <a:lnTo>
                    <a:pt x="20800" y="211671"/>
                  </a:lnTo>
                  <a:lnTo>
                    <a:pt x="19836" y="271613"/>
                  </a:lnTo>
                  <a:lnTo>
                    <a:pt x="12713" y="328515"/>
                  </a:lnTo>
                  <a:lnTo>
                    <a:pt x="10330" y="348504"/>
                  </a:lnTo>
                  <a:lnTo>
                    <a:pt x="8057" y="348923"/>
                  </a:lnTo>
                  <a:lnTo>
                    <a:pt x="5371" y="345691"/>
                  </a:lnTo>
                  <a:lnTo>
                    <a:pt x="1061" y="304543"/>
                  </a:lnTo>
                  <a:lnTo>
                    <a:pt x="1484" y="254471"/>
                  </a:lnTo>
                  <a:lnTo>
                    <a:pt x="11514" y="198093"/>
                  </a:lnTo>
                  <a:lnTo>
                    <a:pt x="24761" y="142503"/>
                  </a:lnTo>
                  <a:lnTo>
                    <a:pt x="48219" y="83257"/>
                  </a:lnTo>
                  <a:lnTo>
                    <a:pt x="95560" y="24326"/>
                  </a:lnTo>
                  <a:lnTo>
                    <a:pt x="132169" y="3248"/>
                  </a:lnTo>
                  <a:lnTo>
                    <a:pt x="155839" y="0"/>
                  </a:lnTo>
                  <a:lnTo>
                    <a:pt x="176886" y="3626"/>
                  </a:lnTo>
                  <a:lnTo>
                    <a:pt x="194039" y="13038"/>
                  </a:lnTo>
                  <a:lnTo>
                    <a:pt x="216850" y="37077"/>
                  </a:lnTo>
                  <a:lnTo>
                    <a:pt x="252684" y="970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57C5F5C1-9A78-4E81-B62F-C93F3C1E4488}"/>
                </a:ext>
              </a:extLst>
            </p:cNvPr>
            <p:cNvSpPr/>
            <p:nvPr/>
          </p:nvSpPr>
          <p:spPr>
            <a:xfrm>
              <a:off x="7847841" y="15219237"/>
              <a:ext cx="259103" cy="326133"/>
            </a:xfrm>
            <a:custGeom>
              <a:avLst/>
              <a:gdLst/>
              <a:ahLst/>
              <a:cxnLst/>
              <a:rect l="0" t="0" r="0" b="0"/>
              <a:pathLst>
                <a:path w="259103" h="326133">
                  <a:moveTo>
                    <a:pt x="90647" y="202577"/>
                  </a:moveTo>
                  <a:lnTo>
                    <a:pt x="90647" y="202578"/>
                  </a:lnTo>
                  <a:lnTo>
                    <a:pt x="109797" y="185767"/>
                  </a:lnTo>
                  <a:lnTo>
                    <a:pt x="158274" y="153079"/>
                  </a:lnTo>
                  <a:lnTo>
                    <a:pt x="202726" y="96645"/>
                  </a:lnTo>
                  <a:lnTo>
                    <a:pt x="218351" y="59927"/>
                  </a:lnTo>
                  <a:lnTo>
                    <a:pt x="224801" y="19410"/>
                  </a:lnTo>
                  <a:lnTo>
                    <a:pt x="221027" y="10275"/>
                  </a:lnTo>
                  <a:lnTo>
                    <a:pt x="213832" y="4186"/>
                  </a:lnTo>
                  <a:lnTo>
                    <a:pt x="204356" y="126"/>
                  </a:lnTo>
                  <a:lnTo>
                    <a:pt x="163072" y="0"/>
                  </a:lnTo>
                  <a:lnTo>
                    <a:pt x="124975" y="12963"/>
                  </a:lnTo>
                  <a:lnTo>
                    <a:pt x="78283" y="48217"/>
                  </a:lnTo>
                  <a:lnTo>
                    <a:pt x="35639" y="91695"/>
                  </a:lnTo>
                  <a:lnTo>
                    <a:pt x="9764" y="141072"/>
                  </a:lnTo>
                  <a:lnTo>
                    <a:pt x="0" y="188252"/>
                  </a:lnTo>
                  <a:lnTo>
                    <a:pt x="227" y="237327"/>
                  </a:lnTo>
                  <a:lnTo>
                    <a:pt x="6007" y="261305"/>
                  </a:lnTo>
                  <a:lnTo>
                    <a:pt x="16373" y="279761"/>
                  </a:lnTo>
                  <a:lnTo>
                    <a:pt x="40953" y="303305"/>
                  </a:lnTo>
                  <a:lnTo>
                    <a:pt x="70464" y="319511"/>
                  </a:lnTo>
                  <a:lnTo>
                    <a:pt x="112613" y="326132"/>
                  </a:lnTo>
                  <a:lnTo>
                    <a:pt x="169682" y="312727"/>
                  </a:lnTo>
                  <a:lnTo>
                    <a:pt x="219081" y="291364"/>
                  </a:lnTo>
                  <a:lnTo>
                    <a:pt x="259102" y="2657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D5C36085-17F5-4473-BE29-80C0A31A209D}"/>
                </a:ext>
              </a:extLst>
            </p:cNvPr>
            <p:cNvSpPr/>
            <p:nvPr/>
          </p:nvSpPr>
          <p:spPr>
            <a:xfrm>
              <a:off x="8183102" y="15208428"/>
              <a:ext cx="355510" cy="361654"/>
            </a:xfrm>
            <a:custGeom>
              <a:avLst/>
              <a:gdLst/>
              <a:ahLst/>
              <a:cxnLst/>
              <a:rect l="0" t="0" r="0" b="0"/>
              <a:pathLst>
                <a:path w="355510" h="361654">
                  <a:moveTo>
                    <a:pt x="29126" y="34401"/>
                  </a:moveTo>
                  <a:lnTo>
                    <a:pt x="29127" y="83333"/>
                  </a:lnTo>
                  <a:lnTo>
                    <a:pt x="29128" y="142463"/>
                  </a:lnTo>
                  <a:lnTo>
                    <a:pt x="27956" y="200373"/>
                  </a:lnTo>
                  <a:lnTo>
                    <a:pt x="20793" y="263804"/>
                  </a:lnTo>
                  <a:lnTo>
                    <a:pt x="13443" y="321740"/>
                  </a:lnTo>
                  <a:lnTo>
                    <a:pt x="4073" y="358575"/>
                  </a:lnTo>
                  <a:lnTo>
                    <a:pt x="1895" y="361653"/>
                  </a:lnTo>
                  <a:lnTo>
                    <a:pt x="443" y="359025"/>
                  </a:lnTo>
                  <a:lnTo>
                    <a:pt x="0" y="342457"/>
                  </a:lnTo>
                  <a:lnTo>
                    <a:pt x="9249" y="290397"/>
                  </a:lnTo>
                  <a:lnTo>
                    <a:pt x="22340" y="234446"/>
                  </a:lnTo>
                  <a:lnTo>
                    <a:pt x="32705" y="184273"/>
                  </a:lnTo>
                  <a:lnTo>
                    <a:pt x="47857" y="132898"/>
                  </a:lnTo>
                  <a:lnTo>
                    <a:pt x="84467" y="80330"/>
                  </a:lnTo>
                  <a:lnTo>
                    <a:pt x="125585" y="36325"/>
                  </a:lnTo>
                  <a:lnTo>
                    <a:pt x="165201" y="12615"/>
                  </a:lnTo>
                  <a:lnTo>
                    <a:pt x="212294" y="0"/>
                  </a:lnTo>
                  <a:lnTo>
                    <a:pt x="267603" y="5033"/>
                  </a:lnTo>
                  <a:lnTo>
                    <a:pt x="289534" y="11990"/>
                  </a:lnTo>
                  <a:lnTo>
                    <a:pt x="307080" y="22881"/>
                  </a:lnTo>
                  <a:lnTo>
                    <a:pt x="330112" y="47756"/>
                  </a:lnTo>
                  <a:lnTo>
                    <a:pt x="346164" y="77354"/>
                  </a:lnTo>
                  <a:lnTo>
                    <a:pt x="355509" y="1291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0A0E66EC-32D7-4EC3-B9B2-543AB11AF896}"/>
                </a:ext>
              </a:extLst>
            </p:cNvPr>
            <p:cNvSpPr/>
            <p:nvPr/>
          </p:nvSpPr>
          <p:spPr>
            <a:xfrm>
              <a:off x="8559669" y="15590270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0" y="0"/>
                  </a:moveTo>
                  <a:lnTo>
                    <a:pt x="1052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DA1D0E71-A471-4EBB-88C0-AD024596618A}"/>
              </a:ext>
            </a:extLst>
          </p:cNvPr>
          <p:cNvGrpSpPr/>
          <p:nvPr/>
        </p:nvGrpSpPr>
        <p:grpSpPr>
          <a:xfrm>
            <a:off x="1787248" y="15906125"/>
            <a:ext cx="7814743" cy="1689148"/>
            <a:chOff x="1787248" y="15906125"/>
            <a:chExt cx="7814743" cy="1689148"/>
          </a:xfrm>
        </p:grpSpPr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2639740D-1AEF-4DEE-83AC-23AB42FB18D0}"/>
                </a:ext>
              </a:extLst>
            </p:cNvPr>
            <p:cNvSpPr/>
            <p:nvPr/>
          </p:nvSpPr>
          <p:spPr>
            <a:xfrm>
              <a:off x="1787248" y="16308414"/>
              <a:ext cx="533341" cy="70145"/>
            </a:xfrm>
            <a:custGeom>
              <a:avLst/>
              <a:gdLst/>
              <a:ahLst/>
              <a:cxnLst/>
              <a:rect l="0" t="0" r="0" b="0"/>
              <a:pathLst>
                <a:path w="533341" h="70145">
                  <a:moveTo>
                    <a:pt x="55239" y="39907"/>
                  </a:moveTo>
                  <a:lnTo>
                    <a:pt x="12547" y="43028"/>
                  </a:lnTo>
                  <a:lnTo>
                    <a:pt x="2212" y="45496"/>
                  </a:lnTo>
                  <a:lnTo>
                    <a:pt x="0" y="48313"/>
                  </a:lnTo>
                  <a:lnTo>
                    <a:pt x="3205" y="51363"/>
                  </a:lnTo>
                  <a:lnTo>
                    <a:pt x="47561" y="64656"/>
                  </a:lnTo>
                  <a:lnTo>
                    <a:pt x="105412" y="70144"/>
                  </a:lnTo>
                  <a:lnTo>
                    <a:pt x="154853" y="69924"/>
                  </a:lnTo>
                  <a:lnTo>
                    <a:pt x="206547" y="62970"/>
                  </a:lnTo>
                  <a:lnTo>
                    <a:pt x="258909" y="53500"/>
                  </a:lnTo>
                  <a:lnTo>
                    <a:pt x="311468" y="42115"/>
                  </a:lnTo>
                  <a:lnTo>
                    <a:pt x="362916" y="25615"/>
                  </a:lnTo>
                  <a:lnTo>
                    <a:pt x="425934" y="8967"/>
                  </a:lnTo>
                  <a:lnTo>
                    <a:pt x="488771" y="0"/>
                  </a:lnTo>
                  <a:lnTo>
                    <a:pt x="526454" y="4038"/>
                  </a:lnTo>
                  <a:lnTo>
                    <a:pt x="531989" y="6635"/>
                  </a:lnTo>
                  <a:lnTo>
                    <a:pt x="533340" y="9537"/>
                  </a:lnTo>
                  <a:lnTo>
                    <a:pt x="529021" y="188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A4E88610-2A09-451D-AB90-82F3B4DD792B}"/>
                </a:ext>
              </a:extLst>
            </p:cNvPr>
            <p:cNvSpPr/>
            <p:nvPr/>
          </p:nvSpPr>
          <p:spPr>
            <a:xfrm>
              <a:off x="2135065" y="16163748"/>
              <a:ext cx="368137" cy="345797"/>
            </a:xfrm>
            <a:custGeom>
              <a:avLst/>
              <a:gdLst/>
              <a:ahLst/>
              <a:cxnLst/>
              <a:rect l="0" t="0" r="0" b="0"/>
              <a:pathLst>
                <a:path w="368137" h="345797">
                  <a:moveTo>
                    <a:pt x="65391" y="5589"/>
                  </a:moveTo>
                  <a:lnTo>
                    <a:pt x="65391" y="5588"/>
                  </a:lnTo>
                  <a:lnTo>
                    <a:pt x="82159" y="0"/>
                  </a:lnTo>
                  <a:lnTo>
                    <a:pt x="99749" y="377"/>
                  </a:lnTo>
                  <a:lnTo>
                    <a:pt x="160391" y="16584"/>
                  </a:lnTo>
                  <a:lnTo>
                    <a:pt x="213992" y="42133"/>
                  </a:lnTo>
                  <a:lnTo>
                    <a:pt x="274502" y="75971"/>
                  </a:lnTo>
                  <a:lnTo>
                    <a:pt x="328411" y="107781"/>
                  </a:lnTo>
                  <a:lnTo>
                    <a:pt x="357012" y="123607"/>
                  </a:lnTo>
                  <a:lnTo>
                    <a:pt x="365090" y="129892"/>
                  </a:lnTo>
                  <a:lnTo>
                    <a:pt x="368136" y="136420"/>
                  </a:lnTo>
                  <a:lnTo>
                    <a:pt x="367826" y="143112"/>
                  </a:lnTo>
                  <a:lnTo>
                    <a:pt x="365281" y="149915"/>
                  </a:lnTo>
                  <a:lnTo>
                    <a:pt x="349973" y="160592"/>
                  </a:lnTo>
                  <a:lnTo>
                    <a:pt x="288654" y="196319"/>
                  </a:lnTo>
                  <a:lnTo>
                    <a:pt x="225221" y="227816"/>
                  </a:lnTo>
                  <a:lnTo>
                    <a:pt x="173175" y="252171"/>
                  </a:lnTo>
                  <a:lnTo>
                    <a:pt x="117834" y="279512"/>
                  </a:lnTo>
                  <a:lnTo>
                    <a:pt x="56223" y="314451"/>
                  </a:lnTo>
                  <a:lnTo>
                    <a:pt x="0" y="345796"/>
                  </a:lnTo>
                  <a:lnTo>
                    <a:pt x="9812" y="344745"/>
                  </a:lnTo>
                  <a:lnTo>
                    <a:pt x="20412" y="340379"/>
                  </a:lnTo>
                  <a:lnTo>
                    <a:pt x="33806" y="3319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AC3609C1-C5AB-43B2-8EA9-84EE0876516B}"/>
                </a:ext>
              </a:extLst>
            </p:cNvPr>
            <p:cNvSpPr/>
            <p:nvPr/>
          </p:nvSpPr>
          <p:spPr>
            <a:xfrm>
              <a:off x="2723855" y="15911064"/>
              <a:ext cx="403110" cy="612842"/>
            </a:xfrm>
            <a:custGeom>
              <a:avLst/>
              <a:gdLst/>
              <a:ahLst/>
              <a:cxnLst/>
              <a:rect l="0" t="0" r="0" b="0"/>
              <a:pathLst>
                <a:path w="403110" h="612842">
                  <a:moveTo>
                    <a:pt x="403109" y="5589"/>
                  </a:moveTo>
                  <a:lnTo>
                    <a:pt x="386341" y="0"/>
                  </a:lnTo>
                  <a:lnTo>
                    <a:pt x="368751" y="376"/>
                  </a:lnTo>
                  <a:lnTo>
                    <a:pt x="317346" y="13308"/>
                  </a:lnTo>
                  <a:lnTo>
                    <a:pt x="265242" y="26785"/>
                  </a:lnTo>
                  <a:lnTo>
                    <a:pt x="226949" y="40336"/>
                  </a:lnTo>
                  <a:lnTo>
                    <a:pt x="164618" y="65451"/>
                  </a:lnTo>
                  <a:lnTo>
                    <a:pt x="122683" y="90550"/>
                  </a:lnTo>
                  <a:lnTo>
                    <a:pt x="114383" y="97325"/>
                  </a:lnTo>
                  <a:lnTo>
                    <a:pt x="110019" y="105351"/>
                  </a:lnTo>
                  <a:lnTo>
                    <a:pt x="108290" y="123627"/>
                  </a:lnTo>
                  <a:lnTo>
                    <a:pt x="122963" y="184769"/>
                  </a:lnTo>
                  <a:lnTo>
                    <a:pt x="134168" y="229069"/>
                  </a:lnTo>
                  <a:lnTo>
                    <a:pt x="127543" y="288597"/>
                  </a:lnTo>
                  <a:lnTo>
                    <a:pt x="115179" y="328480"/>
                  </a:lnTo>
                  <a:lnTo>
                    <a:pt x="90498" y="386495"/>
                  </a:lnTo>
                  <a:lnTo>
                    <a:pt x="65451" y="440184"/>
                  </a:lnTo>
                  <a:lnTo>
                    <a:pt x="38239" y="491456"/>
                  </a:lnTo>
                  <a:lnTo>
                    <a:pt x="11678" y="551660"/>
                  </a:lnTo>
                  <a:lnTo>
                    <a:pt x="0" y="584238"/>
                  </a:lnTo>
                  <a:lnTo>
                    <a:pt x="1009" y="592566"/>
                  </a:lnTo>
                  <a:lnTo>
                    <a:pt x="5191" y="599289"/>
                  </a:lnTo>
                  <a:lnTo>
                    <a:pt x="11488" y="604940"/>
                  </a:lnTo>
                  <a:lnTo>
                    <a:pt x="30963" y="611219"/>
                  </a:lnTo>
                  <a:lnTo>
                    <a:pt x="54047" y="612841"/>
                  </a:lnTo>
                  <a:lnTo>
                    <a:pt x="113687" y="606883"/>
                  </a:lnTo>
                  <a:lnTo>
                    <a:pt x="173923" y="597536"/>
                  </a:lnTo>
                  <a:lnTo>
                    <a:pt x="233705" y="590062"/>
                  </a:lnTo>
                  <a:lnTo>
                    <a:pt x="283859" y="576150"/>
                  </a:lnTo>
                  <a:lnTo>
                    <a:pt x="318881" y="5530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DBC5EDF6-F6E3-4B83-B63C-07B9D0F4DC79}"/>
                </a:ext>
              </a:extLst>
            </p:cNvPr>
            <p:cNvSpPr/>
            <p:nvPr/>
          </p:nvSpPr>
          <p:spPr>
            <a:xfrm>
              <a:off x="2747938" y="16243036"/>
              <a:ext cx="252685" cy="105286"/>
            </a:xfrm>
            <a:custGeom>
              <a:avLst/>
              <a:gdLst/>
              <a:ahLst/>
              <a:cxnLst/>
              <a:rect l="0" t="0" r="0" b="0"/>
              <a:pathLst>
                <a:path w="252685" h="105286">
                  <a:moveTo>
                    <a:pt x="252684" y="0"/>
                  </a:moveTo>
                  <a:lnTo>
                    <a:pt x="252684" y="2"/>
                  </a:lnTo>
                  <a:lnTo>
                    <a:pt x="197639" y="17961"/>
                  </a:lnTo>
                  <a:lnTo>
                    <a:pt x="138172" y="35150"/>
                  </a:lnTo>
                  <a:lnTo>
                    <a:pt x="81280" y="64105"/>
                  </a:lnTo>
                  <a:lnTo>
                    <a:pt x="24395" y="96050"/>
                  </a:lnTo>
                  <a:lnTo>
                    <a:pt x="0" y="1052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9AB8B24-D05A-41BC-8077-5F3F0A4D621C}"/>
                </a:ext>
              </a:extLst>
            </p:cNvPr>
            <p:cNvSpPr/>
            <p:nvPr/>
          </p:nvSpPr>
          <p:spPr>
            <a:xfrm>
              <a:off x="3124829" y="16229422"/>
              <a:ext cx="251648" cy="255771"/>
            </a:xfrm>
            <a:custGeom>
              <a:avLst/>
              <a:gdLst/>
              <a:ahLst/>
              <a:cxnLst/>
              <a:rect l="0" t="0" r="0" b="0"/>
              <a:pathLst>
                <a:path w="251648" h="255771">
                  <a:moveTo>
                    <a:pt x="33720" y="97843"/>
                  </a:moveTo>
                  <a:lnTo>
                    <a:pt x="39309" y="114608"/>
                  </a:lnTo>
                  <a:lnTo>
                    <a:pt x="38934" y="132201"/>
                  </a:lnTo>
                  <a:lnTo>
                    <a:pt x="22725" y="192841"/>
                  </a:lnTo>
                  <a:lnTo>
                    <a:pt x="14796" y="212593"/>
                  </a:lnTo>
                  <a:lnTo>
                    <a:pt x="3472" y="229172"/>
                  </a:lnTo>
                  <a:lnTo>
                    <a:pt x="687" y="231020"/>
                  </a:lnTo>
                  <a:lnTo>
                    <a:pt x="0" y="228741"/>
                  </a:lnTo>
                  <a:lnTo>
                    <a:pt x="7302" y="199870"/>
                  </a:lnTo>
                  <a:lnTo>
                    <a:pt x="34863" y="146937"/>
                  </a:lnTo>
                  <a:lnTo>
                    <a:pt x="68966" y="89404"/>
                  </a:lnTo>
                  <a:lnTo>
                    <a:pt x="112112" y="42183"/>
                  </a:lnTo>
                  <a:lnTo>
                    <a:pt x="150461" y="16831"/>
                  </a:lnTo>
                  <a:lnTo>
                    <a:pt x="197420" y="212"/>
                  </a:lnTo>
                  <a:lnTo>
                    <a:pt x="208364" y="0"/>
                  </a:lnTo>
                  <a:lnTo>
                    <a:pt x="226763" y="6004"/>
                  </a:lnTo>
                  <a:lnTo>
                    <a:pt x="239620" y="19591"/>
                  </a:lnTo>
                  <a:lnTo>
                    <a:pt x="248064" y="38498"/>
                  </a:lnTo>
                  <a:lnTo>
                    <a:pt x="251647" y="75449"/>
                  </a:lnTo>
                  <a:lnTo>
                    <a:pt x="242970" y="129857"/>
                  </a:lnTo>
                  <a:lnTo>
                    <a:pt x="226569" y="191270"/>
                  </a:lnTo>
                  <a:lnTo>
                    <a:pt x="218503" y="223792"/>
                  </a:lnTo>
                  <a:lnTo>
                    <a:pt x="220351" y="245067"/>
                  </a:lnTo>
                  <a:lnTo>
                    <a:pt x="222481" y="250975"/>
                  </a:lnTo>
                  <a:lnTo>
                    <a:pt x="225072" y="253744"/>
                  </a:lnTo>
                  <a:lnTo>
                    <a:pt x="233762" y="2557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DC316B0-8511-4269-8FCF-50FDEE875B7A}"/>
                </a:ext>
              </a:extLst>
            </p:cNvPr>
            <p:cNvSpPr/>
            <p:nvPr/>
          </p:nvSpPr>
          <p:spPr>
            <a:xfrm>
              <a:off x="3632119" y="16211451"/>
              <a:ext cx="278885" cy="549577"/>
            </a:xfrm>
            <a:custGeom>
              <a:avLst/>
              <a:gdLst/>
              <a:ahLst/>
              <a:cxnLst/>
              <a:rect l="0" t="0" r="0" b="0"/>
              <a:pathLst>
                <a:path w="278885" h="549577">
                  <a:moveTo>
                    <a:pt x="231840" y="0"/>
                  </a:moveTo>
                  <a:lnTo>
                    <a:pt x="247481" y="26386"/>
                  </a:lnTo>
                  <a:lnTo>
                    <a:pt x="266684" y="88901"/>
                  </a:lnTo>
                  <a:lnTo>
                    <a:pt x="273688" y="145289"/>
                  </a:lnTo>
                  <a:lnTo>
                    <a:pt x="278884" y="205302"/>
                  </a:lnTo>
                  <a:lnTo>
                    <a:pt x="266197" y="266030"/>
                  </a:lnTo>
                  <a:lnTo>
                    <a:pt x="255018" y="316300"/>
                  </a:lnTo>
                  <a:lnTo>
                    <a:pt x="229765" y="377698"/>
                  </a:lnTo>
                  <a:lnTo>
                    <a:pt x="199519" y="428374"/>
                  </a:lnTo>
                  <a:lnTo>
                    <a:pt x="151078" y="489674"/>
                  </a:lnTo>
                  <a:lnTo>
                    <a:pt x="120697" y="519080"/>
                  </a:lnTo>
                  <a:lnTo>
                    <a:pt x="64230" y="548869"/>
                  </a:lnTo>
                  <a:lnTo>
                    <a:pt x="53420" y="549576"/>
                  </a:lnTo>
                  <a:lnTo>
                    <a:pt x="32049" y="544123"/>
                  </a:lnTo>
                  <a:lnTo>
                    <a:pt x="13972" y="527662"/>
                  </a:lnTo>
                  <a:lnTo>
                    <a:pt x="5876" y="516720"/>
                  </a:lnTo>
                  <a:lnTo>
                    <a:pt x="0" y="482728"/>
                  </a:lnTo>
                  <a:lnTo>
                    <a:pt x="213" y="4211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33E42BBE-9C82-47A8-8CA2-F07A68675385}"/>
                </a:ext>
              </a:extLst>
            </p:cNvPr>
            <p:cNvSpPr/>
            <p:nvPr/>
          </p:nvSpPr>
          <p:spPr>
            <a:xfrm>
              <a:off x="3881488" y="15979825"/>
              <a:ext cx="45643" cy="115814"/>
            </a:xfrm>
            <a:custGeom>
              <a:avLst/>
              <a:gdLst/>
              <a:ahLst/>
              <a:cxnLst/>
              <a:rect l="0" t="0" r="0" b="0"/>
              <a:pathLst>
                <a:path w="45643" h="115814">
                  <a:moveTo>
                    <a:pt x="45642" y="0"/>
                  </a:moveTo>
                  <a:lnTo>
                    <a:pt x="16333" y="34897"/>
                  </a:lnTo>
                  <a:lnTo>
                    <a:pt x="1733" y="64151"/>
                  </a:lnTo>
                  <a:lnTo>
                    <a:pt x="0" y="84663"/>
                  </a:lnTo>
                  <a:lnTo>
                    <a:pt x="3528" y="1158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EDC4CA7C-3108-46BD-9565-BED43A390CE1}"/>
                </a:ext>
              </a:extLst>
            </p:cNvPr>
            <p:cNvSpPr/>
            <p:nvPr/>
          </p:nvSpPr>
          <p:spPr>
            <a:xfrm>
              <a:off x="4021886" y="16193452"/>
              <a:ext cx="246387" cy="337571"/>
            </a:xfrm>
            <a:custGeom>
              <a:avLst/>
              <a:gdLst/>
              <a:ahLst/>
              <a:cxnLst/>
              <a:rect l="0" t="0" r="0" b="0"/>
              <a:pathLst>
                <a:path w="246387" h="337571">
                  <a:moveTo>
                    <a:pt x="63171" y="81170"/>
                  </a:moveTo>
                  <a:lnTo>
                    <a:pt x="63171" y="81172"/>
                  </a:lnTo>
                  <a:lnTo>
                    <a:pt x="48517" y="134198"/>
                  </a:lnTo>
                  <a:lnTo>
                    <a:pt x="39838" y="194839"/>
                  </a:lnTo>
                  <a:lnTo>
                    <a:pt x="32672" y="257748"/>
                  </a:lnTo>
                  <a:lnTo>
                    <a:pt x="34920" y="309896"/>
                  </a:lnTo>
                  <a:lnTo>
                    <a:pt x="37318" y="321391"/>
                  </a:lnTo>
                  <a:lnTo>
                    <a:pt x="43596" y="329056"/>
                  </a:lnTo>
                  <a:lnTo>
                    <a:pt x="63050" y="337570"/>
                  </a:lnTo>
                  <a:lnTo>
                    <a:pt x="87294" y="335114"/>
                  </a:lnTo>
                  <a:lnTo>
                    <a:pt x="100310" y="331184"/>
                  </a:lnTo>
                  <a:lnTo>
                    <a:pt x="124131" y="314340"/>
                  </a:lnTo>
                  <a:lnTo>
                    <a:pt x="186199" y="252881"/>
                  </a:lnTo>
                  <a:lnTo>
                    <a:pt x="209588" y="223293"/>
                  </a:lnTo>
                  <a:lnTo>
                    <a:pt x="237130" y="164920"/>
                  </a:lnTo>
                  <a:lnTo>
                    <a:pt x="246386" y="125612"/>
                  </a:lnTo>
                  <a:lnTo>
                    <a:pt x="241589" y="84330"/>
                  </a:lnTo>
                  <a:lnTo>
                    <a:pt x="231766" y="56448"/>
                  </a:lnTo>
                  <a:lnTo>
                    <a:pt x="216481" y="34699"/>
                  </a:lnTo>
                  <a:lnTo>
                    <a:pt x="196820" y="18402"/>
                  </a:lnTo>
                  <a:lnTo>
                    <a:pt x="172483" y="7260"/>
                  </a:lnTo>
                  <a:lnTo>
                    <a:pt x="126886" y="0"/>
                  </a:lnTo>
                  <a:lnTo>
                    <a:pt x="87509" y="3437"/>
                  </a:lnTo>
                  <a:lnTo>
                    <a:pt x="67748" y="11917"/>
                  </a:lnTo>
                  <a:lnTo>
                    <a:pt x="35999" y="36426"/>
                  </a:lnTo>
                  <a:lnTo>
                    <a:pt x="19896" y="62452"/>
                  </a:lnTo>
                  <a:lnTo>
                    <a:pt x="0" y="1232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F4B2AC7-48CF-441F-93A2-5214243A2C13}"/>
                </a:ext>
              </a:extLst>
            </p:cNvPr>
            <p:cNvSpPr/>
            <p:nvPr/>
          </p:nvSpPr>
          <p:spPr>
            <a:xfrm>
              <a:off x="4358798" y="16316736"/>
              <a:ext cx="27124" cy="189515"/>
            </a:xfrm>
            <a:custGeom>
              <a:avLst/>
              <a:gdLst/>
              <a:ahLst/>
              <a:cxnLst/>
              <a:rect l="0" t="0" r="0" b="0"/>
              <a:pathLst>
                <a:path w="27124" h="189515">
                  <a:moveTo>
                    <a:pt x="21057" y="1"/>
                  </a:moveTo>
                  <a:lnTo>
                    <a:pt x="21058" y="0"/>
                  </a:lnTo>
                  <a:lnTo>
                    <a:pt x="27123" y="34792"/>
                  </a:lnTo>
                  <a:lnTo>
                    <a:pt x="19482" y="90537"/>
                  </a:lnTo>
                  <a:lnTo>
                    <a:pt x="4472" y="152910"/>
                  </a:lnTo>
                  <a:lnTo>
                    <a:pt x="0" y="1895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2BA3CFDE-2C51-4C2F-8038-37010903F7AE}"/>
                </a:ext>
              </a:extLst>
            </p:cNvPr>
            <p:cNvSpPr/>
            <p:nvPr/>
          </p:nvSpPr>
          <p:spPr>
            <a:xfrm>
              <a:off x="4390384" y="16085108"/>
              <a:ext cx="21057" cy="52646"/>
            </a:xfrm>
            <a:custGeom>
              <a:avLst/>
              <a:gdLst/>
              <a:ahLst/>
              <a:cxnLst/>
              <a:rect l="0" t="0" r="0" b="0"/>
              <a:pathLst>
                <a:path w="21057" h="52646">
                  <a:moveTo>
                    <a:pt x="0" y="2"/>
                  </a:moveTo>
                  <a:lnTo>
                    <a:pt x="0" y="0"/>
                  </a:lnTo>
                  <a:lnTo>
                    <a:pt x="21056" y="526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242EA7BF-E715-48CF-9B32-828C2F34E2F6}"/>
                </a:ext>
              </a:extLst>
            </p:cNvPr>
            <p:cNvSpPr/>
            <p:nvPr/>
          </p:nvSpPr>
          <p:spPr>
            <a:xfrm>
              <a:off x="4514842" y="16226055"/>
              <a:ext cx="221690" cy="290724"/>
            </a:xfrm>
            <a:custGeom>
              <a:avLst/>
              <a:gdLst/>
              <a:ahLst/>
              <a:cxnLst/>
              <a:rect l="0" t="0" r="0" b="0"/>
              <a:pathLst>
                <a:path w="221690" h="290724">
                  <a:moveTo>
                    <a:pt x="12412" y="143324"/>
                  </a:moveTo>
                  <a:lnTo>
                    <a:pt x="20745" y="180801"/>
                  </a:lnTo>
                  <a:lnTo>
                    <a:pt x="19170" y="215650"/>
                  </a:lnTo>
                  <a:lnTo>
                    <a:pt x="16917" y="226637"/>
                  </a:lnTo>
                  <a:lnTo>
                    <a:pt x="13076" y="231621"/>
                  </a:lnTo>
                  <a:lnTo>
                    <a:pt x="8175" y="232604"/>
                  </a:lnTo>
                  <a:lnTo>
                    <a:pt x="2568" y="230920"/>
                  </a:lnTo>
                  <a:lnTo>
                    <a:pt x="0" y="225118"/>
                  </a:lnTo>
                  <a:lnTo>
                    <a:pt x="1975" y="194594"/>
                  </a:lnTo>
                  <a:lnTo>
                    <a:pt x="13124" y="142360"/>
                  </a:lnTo>
                  <a:lnTo>
                    <a:pt x="26271" y="104044"/>
                  </a:lnTo>
                  <a:lnTo>
                    <a:pt x="65347" y="41408"/>
                  </a:lnTo>
                  <a:lnTo>
                    <a:pt x="93188" y="10628"/>
                  </a:lnTo>
                  <a:lnTo>
                    <a:pt x="113433" y="2460"/>
                  </a:lnTo>
                  <a:lnTo>
                    <a:pt x="136859" y="0"/>
                  </a:lnTo>
                  <a:lnTo>
                    <a:pt x="158969" y="2806"/>
                  </a:lnTo>
                  <a:lnTo>
                    <a:pt x="177374" y="11072"/>
                  </a:lnTo>
                  <a:lnTo>
                    <a:pt x="193353" y="23714"/>
                  </a:lnTo>
                  <a:lnTo>
                    <a:pt x="208254" y="41031"/>
                  </a:lnTo>
                  <a:lnTo>
                    <a:pt x="216437" y="63546"/>
                  </a:lnTo>
                  <a:lnTo>
                    <a:pt x="221689" y="116127"/>
                  </a:lnTo>
                  <a:lnTo>
                    <a:pt x="221557" y="170405"/>
                  </a:lnTo>
                  <a:lnTo>
                    <a:pt x="208294" y="232548"/>
                  </a:lnTo>
                  <a:lnTo>
                    <a:pt x="191397" y="2907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B91698A-279D-45F1-9CF1-25B6DDED06E7}"/>
                </a:ext>
              </a:extLst>
            </p:cNvPr>
            <p:cNvSpPr/>
            <p:nvPr/>
          </p:nvSpPr>
          <p:spPr>
            <a:xfrm>
              <a:off x="4849089" y="16163201"/>
              <a:ext cx="225648" cy="332705"/>
            </a:xfrm>
            <a:custGeom>
              <a:avLst/>
              <a:gdLst/>
              <a:ahLst/>
              <a:cxnLst/>
              <a:rect l="0" t="0" r="0" b="0"/>
              <a:pathLst>
                <a:path w="225648" h="332705">
                  <a:moveTo>
                    <a:pt x="183533" y="27194"/>
                  </a:moveTo>
                  <a:lnTo>
                    <a:pt x="172354" y="10426"/>
                  </a:lnTo>
                  <a:lnTo>
                    <a:pt x="164382" y="5487"/>
                  </a:lnTo>
                  <a:lnTo>
                    <a:pt x="143046" y="0"/>
                  </a:lnTo>
                  <a:lnTo>
                    <a:pt x="133145" y="876"/>
                  </a:lnTo>
                  <a:lnTo>
                    <a:pt x="106862" y="13286"/>
                  </a:lnTo>
                  <a:lnTo>
                    <a:pt x="78537" y="32950"/>
                  </a:lnTo>
                  <a:lnTo>
                    <a:pt x="40144" y="80595"/>
                  </a:lnTo>
                  <a:lnTo>
                    <a:pt x="16067" y="144030"/>
                  </a:lnTo>
                  <a:lnTo>
                    <a:pt x="0" y="206098"/>
                  </a:lnTo>
                  <a:lnTo>
                    <a:pt x="9307" y="267720"/>
                  </a:lnTo>
                  <a:lnTo>
                    <a:pt x="18957" y="300453"/>
                  </a:lnTo>
                  <a:lnTo>
                    <a:pt x="35129" y="318658"/>
                  </a:lnTo>
                  <a:lnTo>
                    <a:pt x="45992" y="326788"/>
                  </a:lnTo>
                  <a:lnTo>
                    <a:pt x="70541" y="332704"/>
                  </a:lnTo>
                  <a:lnTo>
                    <a:pt x="97049" y="330262"/>
                  </a:lnTo>
                  <a:lnTo>
                    <a:pt x="138281" y="314564"/>
                  </a:lnTo>
                  <a:lnTo>
                    <a:pt x="177794" y="288204"/>
                  </a:lnTo>
                  <a:lnTo>
                    <a:pt x="225647" y="2272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6C0584F1-A6FD-4588-B590-8C1E364A4348}"/>
                </a:ext>
              </a:extLst>
            </p:cNvPr>
            <p:cNvSpPr/>
            <p:nvPr/>
          </p:nvSpPr>
          <p:spPr>
            <a:xfrm>
              <a:off x="5001037" y="15937709"/>
              <a:ext cx="31523" cy="579070"/>
            </a:xfrm>
            <a:custGeom>
              <a:avLst/>
              <a:gdLst/>
              <a:ahLst/>
              <a:cxnLst/>
              <a:rect l="0" t="0" r="0" b="0"/>
              <a:pathLst>
                <a:path w="31523" h="579070">
                  <a:moveTo>
                    <a:pt x="0" y="2"/>
                  </a:moveTo>
                  <a:lnTo>
                    <a:pt x="0" y="0"/>
                  </a:lnTo>
                  <a:lnTo>
                    <a:pt x="14654" y="55143"/>
                  </a:lnTo>
                  <a:lnTo>
                    <a:pt x="20962" y="110936"/>
                  </a:lnTo>
                  <a:lnTo>
                    <a:pt x="29140" y="166324"/>
                  </a:lnTo>
                  <a:lnTo>
                    <a:pt x="30860" y="226707"/>
                  </a:lnTo>
                  <a:lnTo>
                    <a:pt x="31371" y="287104"/>
                  </a:lnTo>
                  <a:lnTo>
                    <a:pt x="31522" y="343992"/>
                  </a:lnTo>
                  <a:lnTo>
                    <a:pt x="28447" y="400232"/>
                  </a:lnTo>
                  <a:lnTo>
                    <a:pt x="22516" y="456264"/>
                  </a:lnTo>
                  <a:lnTo>
                    <a:pt x="14109" y="506329"/>
                  </a:lnTo>
                  <a:lnTo>
                    <a:pt x="11235" y="557639"/>
                  </a:lnTo>
                  <a:lnTo>
                    <a:pt x="10528" y="5790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0C4DD51-1A8F-4693-BE5E-AC7E5FBDFA35}"/>
                </a:ext>
              </a:extLst>
            </p:cNvPr>
            <p:cNvSpPr/>
            <p:nvPr/>
          </p:nvSpPr>
          <p:spPr>
            <a:xfrm>
              <a:off x="5152107" y="16116712"/>
              <a:ext cx="196371" cy="336632"/>
            </a:xfrm>
            <a:custGeom>
              <a:avLst/>
              <a:gdLst/>
              <a:ahLst/>
              <a:cxnLst/>
              <a:rect l="0" t="0" r="0" b="0"/>
              <a:pathLst>
                <a:path w="196371" h="336632">
                  <a:moveTo>
                    <a:pt x="27914" y="242138"/>
                  </a:moveTo>
                  <a:lnTo>
                    <a:pt x="36247" y="279616"/>
                  </a:lnTo>
                  <a:lnTo>
                    <a:pt x="34673" y="317584"/>
                  </a:lnTo>
                  <a:lnTo>
                    <a:pt x="32420" y="331041"/>
                  </a:lnTo>
                  <a:lnTo>
                    <a:pt x="28578" y="336502"/>
                  </a:lnTo>
                  <a:lnTo>
                    <a:pt x="23677" y="336631"/>
                  </a:lnTo>
                  <a:lnTo>
                    <a:pt x="18070" y="333209"/>
                  </a:lnTo>
                  <a:lnTo>
                    <a:pt x="8721" y="316930"/>
                  </a:lnTo>
                  <a:lnTo>
                    <a:pt x="0" y="281456"/>
                  </a:lnTo>
                  <a:lnTo>
                    <a:pt x="536" y="244429"/>
                  </a:lnTo>
                  <a:lnTo>
                    <a:pt x="5608" y="189297"/>
                  </a:lnTo>
                  <a:lnTo>
                    <a:pt x="15016" y="137725"/>
                  </a:lnTo>
                  <a:lnTo>
                    <a:pt x="31259" y="83690"/>
                  </a:lnTo>
                  <a:lnTo>
                    <a:pt x="56651" y="33544"/>
                  </a:lnTo>
                  <a:lnTo>
                    <a:pt x="88421" y="6158"/>
                  </a:lnTo>
                  <a:lnTo>
                    <a:pt x="114077" y="0"/>
                  </a:lnTo>
                  <a:lnTo>
                    <a:pt x="139908" y="2330"/>
                  </a:lnTo>
                  <a:lnTo>
                    <a:pt x="163086" y="11167"/>
                  </a:lnTo>
                  <a:lnTo>
                    <a:pt x="178848" y="26011"/>
                  </a:lnTo>
                  <a:lnTo>
                    <a:pt x="191178" y="47858"/>
                  </a:lnTo>
                  <a:lnTo>
                    <a:pt x="196370" y="631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C8C964D7-452B-4603-955F-4988CE6E19D2}"/>
                </a:ext>
              </a:extLst>
            </p:cNvPr>
            <p:cNvSpPr/>
            <p:nvPr/>
          </p:nvSpPr>
          <p:spPr>
            <a:xfrm>
              <a:off x="5350959" y="16185738"/>
              <a:ext cx="197560" cy="313913"/>
            </a:xfrm>
            <a:custGeom>
              <a:avLst/>
              <a:gdLst/>
              <a:ahLst/>
              <a:cxnLst/>
              <a:rect l="0" t="0" r="0" b="0"/>
              <a:pathLst>
                <a:path w="197560" h="313913">
                  <a:moveTo>
                    <a:pt x="39632" y="194169"/>
                  </a:moveTo>
                  <a:lnTo>
                    <a:pt x="100505" y="138509"/>
                  </a:lnTo>
                  <a:lnTo>
                    <a:pt x="151802" y="76717"/>
                  </a:lnTo>
                  <a:lnTo>
                    <a:pt x="188449" y="15039"/>
                  </a:lnTo>
                  <a:lnTo>
                    <a:pt x="186806" y="8069"/>
                  </a:lnTo>
                  <a:lnTo>
                    <a:pt x="181032" y="3421"/>
                  </a:lnTo>
                  <a:lnTo>
                    <a:pt x="172503" y="324"/>
                  </a:lnTo>
                  <a:lnTo>
                    <a:pt x="153668" y="0"/>
                  </a:lnTo>
                  <a:lnTo>
                    <a:pt x="133599" y="4926"/>
                  </a:lnTo>
                  <a:lnTo>
                    <a:pt x="76052" y="39282"/>
                  </a:lnTo>
                  <a:lnTo>
                    <a:pt x="41065" y="68727"/>
                  </a:lnTo>
                  <a:lnTo>
                    <a:pt x="25451" y="92406"/>
                  </a:lnTo>
                  <a:lnTo>
                    <a:pt x="5895" y="145732"/>
                  </a:lnTo>
                  <a:lnTo>
                    <a:pt x="0" y="187357"/>
                  </a:lnTo>
                  <a:lnTo>
                    <a:pt x="4860" y="212199"/>
                  </a:lnTo>
                  <a:lnTo>
                    <a:pt x="27045" y="256742"/>
                  </a:lnTo>
                  <a:lnTo>
                    <a:pt x="52670" y="283159"/>
                  </a:lnTo>
                  <a:lnTo>
                    <a:pt x="82490" y="300215"/>
                  </a:lnTo>
                  <a:lnTo>
                    <a:pt x="119141" y="312680"/>
                  </a:lnTo>
                  <a:lnTo>
                    <a:pt x="142819" y="313912"/>
                  </a:lnTo>
                  <a:lnTo>
                    <a:pt x="197559" y="2994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C0910061-B3A9-40A3-AF09-6C6DD49B7875}"/>
                </a:ext>
              </a:extLst>
            </p:cNvPr>
            <p:cNvSpPr/>
            <p:nvPr/>
          </p:nvSpPr>
          <p:spPr>
            <a:xfrm>
              <a:off x="6053886" y="15937709"/>
              <a:ext cx="63172" cy="652769"/>
            </a:xfrm>
            <a:custGeom>
              <a:avLst/>
              <a:gdLst/>
              <a:ahLst/>
              <a:cxnLst/>
              <a:rect l="0" t="0" r="0" b="0"/>
              <a:pathLst>
                <a:path w="63172" h="652769">
                  <a:moveTo>
                    <a:pt x="63171" y="2"/>
                  </a:moveTo>
                  <a:lnTo>
                    <a:pt x="63171" y="0"/>
                  </a:lnTo>
                  <a:lnTo>
                    <a:pt x="48517" y="53030"/>
                  </a:lnTo>
                  <a:lnTo>
                    <a:pt x="43379" y="110474"/>
                  </a:lnTo>
                  <a:lnTo>
                    <a:pt x="42364" y="171216"/>
                  </a:lnTo>
                  <a:lnTo>
                    <a:pt x="42188" y="225036"/>
                  </a:lnTo>
                  <a:lnTo>
                    <a:pt x="42136" y="279197"/>
                  </a:lnTo>
                  <a:lnTo>
                    <a:pt x="39001" y="331121"/>
                  </a:lnTo>
                  <a:lnTo>
                    <a:pt x="33783" y="390961"/>
                  </a:lnTo>
                  <a:lnTo>
                    <a:pt x="29117" y="443784"/>
                  </a:lnTo>
                  <a:lnTo>
                    <a:pt x="20326" y="491022"/>
                  </a:lnTo>
                  <a:lnTo>
                    <a:pt x="10312" y="546351"/>
                  </a:lnTo>
                  <a:lnTo>
                    <a:pt x="3056" y="596669"/>
                  </a:lnTo>
                  <a:lnTo>
                    <a:pt x="0" y="6527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698C605C-3A7A-42D2-8D25-6BCB4CE32940}"/>
                </a:ext>
              </a:extLst>
            </p:cNvPr>
            <p:cNvSpPr/>
            <p:nvPr/>
          </p:nvSpPr>
          <p:spPr>
            <a:xfrm>
              <a:off x="6190757" y="16194973"/>
              <a:ext cx="233340" cy="342862"/>
            </a:xfrm>
            <a:custGeom>
              <a:avLst/>
              <a:gdLst/>
              <a:ahLst/>
              <a:cxnLst/>
              <a:rect l="0" t="0" r="0" b="0"/>
              <a:pathLst>
                <a:path w="233340" h="342862">
                  <a:moveTo>
                    <a:pt x="0" y="184934"/>
                  </a:moveTo>
                  <a:lnTo>
                    <a:pt x="34897" y="155626"/>
                  </a:lnTo>
                  <a:lnTo>
                    <a:pt x="95047" y="129291"/>
                  </a:lnTo>
                  <a:lnTo>
                    <a:pt x="157953" y="98704"/>
                  </a:lnTo>
                  <a:lnTo>
                    <a:pt x="207453" y="68397"/>
                  </a:lnTo>
                  <a:lnTo>
                    <a:pt x="222053" y="53590"/>
                  </a:lnTo>
                  <a:lnTo>
                    <a:pt x="232441" y="35311"/>
                  </a:lnTo>
                  <a:lnTo>
                    <a:pt x="233339" y="26694"/>
                  </a:lnTo>
                  <a:lnTo>
                    <a:pt x="228098" y="10880"/>
                  </a:lnTo>
                  <a:lnTo>
                    <a:pt x="221085" y="5726"/>
                  </a:lnTo>
                  <a:lnTo>
                    <a:pt x="200816" y="0"/>
                  </a:lnTo>
                  <a:lnTo>
                    <a:pt x="168685" y="2367"/>
                  </a:lnTo>
                  <a:lnTo>
                    <a:pt x="127557" y="14817"/>
                  </a:lnTo>
                  <a:lnTo>
                    <a:pt x="103175" y="33272"/>
                  </a:lnTo>
                  <a:lnTo>
                    <a:pt x="60954" y="90728"/>
                  </a:lnTo>
                  <a:lnTo>
                    <a:pt x="48216" y="123096"/>
                  </a:lnTo>
                  <a:lnTo>
                    <a:pt x="45092" y="161801"/>
                  </a:lnTo>
                  <a:lnTo>
                    <a:pt x="57005" y="225158"/>
                  </a:lnTo>
                  <a:lnTo>
                    <a:pt x="73811" y="279442"/>
                  </a:lnTo>
                  <a:lnTo>
                    <a:pt x="81938" y="299468"/>
                  </a:lnTo>
                  <a:lnTo>
                    <a:pt x="93349" y="316166"/>
                  </a:lnTo>
                  <a:lnTo>
                    <a:pt x="112459" y="328267"/>
                  </a:lnTo>
                  <a:lnTo>
                    <a:pt x="157927" y="3428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1E6AA80A-309D-47D2-A080-A73A46CBBB81}"/>
                </a:ext>
              </a:extLst>
            </p:cNvPr>
            <p:cNvSpPr/>
            <p:nvPr/>
          </p:nvSpPr>
          <p:spPr>
            <a:xfrm>
              <a:off x="6380270" y="16211451"/>
              <a:ext cx="304973" cy="336914"/>
            </a:xfrm>
            <a:custGeom>
              <a:avLst/>
              <a:gdLst/>
              <a:ahLst/>
              <a:cxnLst/>
              <a:rect l="0" t="0" r="0" b="0"/>
              <a:pathLst>
                <a:path w="304973" h="336914">
                  <a:moveTo>
                    <a:pt x="273741" y="0"/>
                  </a:moveTo>
                  <a:lnTo>
                    <a:pt x="215124" y="14655"/>
                  </a:lnTo>
                  <a:lnTo>
                    <a:pt x="162120" y="37773"/>
                  </a:lnTo>
                  <a:lnTo>
                    <a:pt x="111425" y="79454"/>
                  </a:lnTo>
                  <a:lnTo>
                    <a:pt x="94106" y="106990"/>
                  </a:lnTo>
                  <a:lnTo>
                    <a:pt x="91738" y="130220"/>
                  </a:lnTo>
                  <a:lnTo>
                    <a:pt x="92744" y="142966"/>
                  </a:lnTo>
                  <a:lnTo>
                    <a:pt x="96924" y="152631"/>
                  </a:lnTo>
                  <a:lnTo>
                    <a:pt x="110928" y="166492"/>
                  </a:lnTo>
                  <a:lnTo>
                    <a:pt x="158089" y="192160"/>
                  </a:lnTo>
                  <a:lnTo>
                    <a:pt x="216278" y="209705"/>
                  </a:lnTo>
                  <a:lnTo>
                    <a:pt x="279172" y="236410"/>
                  </a:lnTo>
                  <a:lnTo>
                    <a:pt x="297991" y="249741"/>
                  </a:lnTo>
                  <a:lnTo>
                    <a:pt x="302776" y="257742"/>
                  </a:lnTo>
                  <a:lnTo>
                    <a:pt x="304972" y="275989"/>
                  </a:lnTo>
                  <a:lnTo>
                    <a:pt x="299241" y="284599"/>
                  </a:lnTo>
                  <a:lnTo>
                    <a:pt x="277275" y="300403"/>
                  </a:lnTo>
                  <a:lnTo>
                    <a:pt x="216684" y="320038"/>
                  </a:lnTo>
                  <a:lnTo>
                    <a:pt x="170398" y="325673"/>
                  </a:lnTo>
                  <a:lnTo>
                    <a:pt x="115609" y="333063"/>
                  </a:lnTo>
                  <a:lnTo>
                    <a:pt x="67529" y="335772"/>
                  </a:lnTo>
                  <a:lnTo>
                    <a:pt x="15072" y="336688"/>
                  </a:lnTo>
                  <a:lnTo>
                    <a:pt x="0" y="3369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65AC7E86-83AC-48DB-9759-7FFF2BE0E59F}"/>
                </a:ext>
              </a:extLst>
            </p:cNvPr>
            <p:cNvSpPr/>
            <p:nvPr/>
          </p:nvSpPr>
          <p:spPr>
            <a:xfrm>
              <a:off x="7033037" y="16187632"/>
              <a:ext cx="258443" cy="593041"/>
            </a:xfrm>
            <a:custGeom>
              <a:avLst/>
              <a:gdLst/>
              <a:ahLst/>
              <a:cxnLst/>
              <a:rect l="0" t="0" r="0" b="0"/>
              <a:pathLst>
                <a:path w="258443" h="593041">
                  <a:moveTo>
                    <a:pt x="52642" y="86990"/>
                  </a:moveTo>
                  <a:lnTo>
                    <a:pt x="52642" y="86992"/>
                  </a:lnTo>
                  <a:lnTo>
                    <a:pt x="37989" y="130953"/>
                  </a:lnTo>
                  <a:lnTo>
                    <a:pt x="37551" y="150983"/>
                  </a:lnTo>
                  <a:lnTo>
                    <a:pt x="48749" y="212488"/>
                  </a:lnTo>
                  <a:lnTo>
                    <a:pt x="52658" y="260786"/>
                  </a:lnTo>
                  <a:lnTo>
                    <a:pt x="59536" y="313310"/>
                  </a:lnTo>
                  <a:lnTo>
                    <a:pt x="62093" y="372807"/>
                  </a:lnTo>
                  <a:lnTo>
                    <a:pt x="61681" y="431380"/>
                  </a:lnTo>
                  <a:lnTo>
                    <a:pt x="51655" y="490631"/>
                  </a:lnTo>
                  <a:lnTo>
                    <a:pt x="38409" y="552377"/>
                  </a:lnTo>
                  <a:lnTo>
                    <a:pt x="28017" y="589870"/>
                  </a:lnTo>
                  <a:lnTo>
                    <a:pt x="24528" y="593040"/>
                  </a:lnTo>
                  <a:lnTo>
                    <a:pt x="21031" y="590473"/>
                  </a:lnTo>
                  <a:lnTo>
                    <a:pt x="17530" y="584081"/>
                  </a:lnTo>
                  <a:lnTo>
                    <a:pt x="12603" y="541553"/>
                  </a:lnTo>
                  <a:lnTo>
                    <a:pt x="19343" y="484837"/>
                  </a:lnTo>
                  <a:lnTo>
                    <a:pt x="27438" y="426100"/>
                  </a:lnTo>
                  <a:lnTo>
                    <a:pt x="31526" y="373990"/>
                  </a:lnTo>
                  <a:lnTo>
                    <a:pt x="36628" y="331140"/>
                  </a:lnTo>
                  <a:lnTo>
                    <a:pt x="42795" y="284797"/>
                  </a:lnTo>
                  <a:lnTo>
                    <a:pt x="48266" y="238075"/>
                  </a:lnTo>
                  <a:lnTo>
                    <a:pt x="52516" y="175820"/>
                  </a:lnTo>
                  <a:lnTo>
                    <a:pt x="63838" y="115325"/>
                  </a:lnTo>
                  <a:lnTo>
                    <a:pt x="82930" y="53335"/>
                  </a:lnTo>
                  <a:lnTo>
                    <a:pt x="102430" y="21386"/>
                  </a:lnTo>
                  <a:lnTo>
                    <a:pt x="119224" y="7921"/>
                  </a:lnTo>
                  <a:lnTo>
                    <a:pt x="128616" y="2691"/>
                  </a:lnTo>
                  <a:lnTo>
                    <a:pt x="148408" y="0"/>
                  </a:lnTo>
                  <a:lnTo>
                    <a:pt x="189712" y="7806"/>
                  </a:lnTo>
                  <a:lnTo>
                    <a:pt x="210659" y="23332"/>
                  </a:lnTo>
                  <a:lnTo>
                    <a:pt x="247112" y="71425"/>
                  </a:lnTo>
                  <a:lnTo>
                    <a:pt x="258442" y="117732"/>
                  </a:lnTo>
                  <a:lnTo>
                    <a:pt x="256209" y="168498"/>
                  </a:lnTo>
                  <a:lnTo>
                    <a:pt x="248139" y="209407"/>
                  </a:lnTo>
                  <a:lnTo>
                    <a:pt x="232750" y="238167"/>
                  </a:lnTo>
                  <a:lnTo>
                    <a:pt x="183747" y="301369"/>
                  </a:lnTo>
                  <a:lnTo>
                    <a:pt x="124658" y="339251"/>
                  </a:lnTo>
                  <a:lnTo>
                    <a:pt x="96348" y="351185"/>
                  </a:lnTo>
                  <a:lnTo>
                    <a:pt x="64268" y="356488"/>
                  </a:lnTo>
                  <a:lnTo>
                    <a:pt x="36752" y="352606"/>
                  </a:lnTo>
                  <a:lnTo>
                    <a:pt x="24501" y="348295"/>
                  </a:lnTo>
                  <a:lnTo>
                    <a:pt x="16334" y="343081"/>
                  </a:lnTo>
                  <a:lnTo>
                    <a:pt x="0" y="3186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64A6EA34-081C-4458-9D5E-E9C2A4371870}"/>
                </a:ext>
              </a:extLst>
            </p:cNvPr>
            <p:cNvSpPr/>
            <p:nvPr/>
          </p:nvSpPr>
          <p:spPr>
            <a:xfrm>
              <a:off x="7322545" y="16200923"/>
              <a:ext cx="261321" cy="305912"/>
            </a:xfrm>
            <a:custGeom>
              <a:avLst/>
              <a:gdLst/>
              <a:ahLst/>
              <a:cxnLst/>
              <a:rect l="0" t="0" r="0" b="0"/>
              <a:pathLst>
                <a:path w="261321" h="305912">
                  <a:moveTo>
                    <a:pt x="163217" y="42113"/>
                  </a:moveTo>
                  <a:lnTo>
                    <a:pt x="163217" y="42115"/>
                  </a:lnTo>
                  <a:lnTo>
                    <a:pt x="145236" y="26474"/>
                  </a:lnTo>
                  <a:lnTo>
                    <a:pt x="128319" y="18396"/>
                  </a:lnTo>
                  <a:lnTo>
                    <a:pt x="109103" y="17144"/>
                  </a:lnTo>
                  <a:lnTo>
                    <a:pt x="68170" y="25874"/>
                  </a:lnTo>
                  <a:lnTo>
                    <a:pt x="36789" y="41073"/>
                  </a:lnTo>
                  <a:lnTo>
                    <a:pt x="10853" y="71571"/>
                  </a:lnTo>
                  <a:lnTo>
                    <a:pt x="1913" y="100049"/>
                  </a:lnTo>
                  <a:lnTo>
                    <a:pt x="0" y="148969"/>
                  </a:lnTo>
                  <a:lnTo>
                    <a:pt x="4244" y="212309"/>
                  </a:lnTo>
                  <a:lnTo>
                    <a:pt x="16158" y="250081"/>
                  </a:lnTo>
                  <a:lnTo>
                    <a:pt x="34506" y="283499"/>
                  </a:lnTo>
                  <a:lnTo>
                    <a:pt x="51030" y="298746"/>
                  </a:lnTo>
                  <a:lnTo>
                    <a:pt x="60350" y="304449"/>
                  </a:lnTo>
                  <a:lnTo>
                    <a:pt x="70073" y="305911"/>
                  </a:lnTo>
                  <a:lnTo>
                    <a:pt x="90234" y="301298"/>
                  </a:lnTo>
                  <a:lnTo>
                    <a:pt x="130602" y="279271"/>
                  </a:lnTo>
                  <a:lnTo>
                    <a:pt x="192342" y="223205"/>
                  </a:lnTo>
                  <a:lnTo>
                    <a:pt x="215131" y="194425"/>
                  </a:lnTo>
                  <a:lnTo>
                    <a:pt x="243792" y="142780"/>
                  </a:lnTo>
                  <a:lnTo>
                    <a:pt x="259360" y="107035"/>
                  </a:lnTo>
                  <a:lnTo>
                    <a:pt x="261320" y="85007"/>
                  </a:lnTo>
                  <a:lnTo>
                    <a:pt x="257121" y="63517"/>
                  </a:lnTo>
                  <a:lnTo>
                    <a:pt x="247456" y="42268"/>
                  </a:lnTo>
                  <a:lnTo>
                    <a:pt x="223271" y="16163"/>
                  </a:lnTo>
                  <a:lnTo>
                    <a:pt x="200826" y="7185"/>
                  </a:lnTo>
                  <a:lnTo>
                    <a:pt x="165001" y="2127"/>
                  </a:lnTo>
                  <a:lnTo>
                    <a:pt x="13163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E63BF35-6E40-4817-8E20-FF813117A224}"/>
                </a:ext>
              </a:extLst>
            </p:cNvPr>
            <p:cNvSpPr/>
            <p:nvPr/>
          </p:nvSpPr>
          <p:spPr>
            <a:xfrm>
              <a:off x="7696331" y="16253566"/>
              <a:ext cx="31587" cy="212793"/>
            </a:xfrm>
            <a:custGeom>
              <a:avLst/>
              <a:gdLst/>
              <a:ahLst/>
              <a:cxnLst/>
              <a:rect l="0" t="0" r="0" b="0"/>
              <a:pathLst>
                <a:path w="31587" h="212793">
                  <a:moveTo>
                    <a:pt x="1" y="0"/>
                  </a:moveTo>
                  <a:lnTo>
                    <a:pt x="0" y="2"/>
                  </a:lnTo>
                  <a:lnTo>
                    <a:pt x="0" y="58615"/>
                  </a:lnTo>
                  <a:lnTo>
                    <a:pt x="11454" y="118332"/>
                  </a:lnTo>
                  <a:lnTo>
                    <a:pt x="19161" y="172462"/>
                  </a:lnTo>
                  <a:lnTo>
                    <a:pt x="26084" y="208637"/>
                  </a:lnTo>
                  <a:lnTo>
                    <a:pt x="27918" y="212792"/>
                  </a:lnTo>
                  <a:lnTo>
                    <a:pt x="29142" y="212052"/>
                  </a:lnTo>
                  <a:lnTo>
                    <a:pt x="31586" y="2000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A269769F-BEB4-41CF-B013-5C5F31F81449}"/>
                </a:ext>
              </a:extLst>
            </p:cNvPr>
            <p:cNvSpPr/>
            <p:nvPr/>
          </p:nvSpPr>
          <p:spPr>
            <a:xfrm>
              <a:off x="7732381" y="15990353"/>
              <a:ext cx="6066" cy="31586"/>
            </a:xfrm>
            <a:custGeom>
              <a:avLst/>
              <a:gdLst/>
              <a:ahLst/>
              <a:cxnLst/>
              <a:rect l="0" t="0" r="0" b="0"/>
              <a:pathLst>
                <a:path w="6066" h="31586">
                  <a:moveTo>
                    <a:pt x="6065" y="0"/>
                  </a:moveTo>
                  <a:lnTo>
                    <a:pt x="476" y="16766"/>
                  </a:lnTo>
                  <a:lnTo>
                    <a:pt x="0" y="21707"/>
                  </a:lnTo>
                  <a:lnTo>
                    <a:pt x="852" y="25000"/>
                  </a:lnTo>
                  <a:lnTo>
                    <a:pt x="6065" y="315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7413608-9804-43FE-B88B-F6132914529E}"/>
                </a:ext>
              </a:extLst>
            </p:cNvPr>
            <p:cNvSpPr/>
            <p:nvPr/>
          </p:nvSpPr>
          <p:spPr>
            <a:xfrm>
              <a:off x="7846538" y="16225163"/>
              <a:ext cx="236340" cy="302144"/>
            </a:xfrm>
            <a:custGeom>
              <a:avLst/>
              <a:gdLst/>
              <a:ahLst/>
              <a:cxnLst/>
              <a:rect l="0" t="0" r="0" b="0"/>
              <a:pathLst>
                <a:path w="236340" h="302144">
                  <a:moveTo>
                    <a:pt x="28778" y="112630"/>
                  </a:moveTo>
                  <a:lnTo>
                    <a:pt x="37844" y="171245"/>
                  </a:lnTo>
                  <a:lnTo>
                    <a:pt x="37848" y="224252"/>
                  </a:lnTo>
                  <a:lnTo>
                    <a:pt x="29646" y="257619"/>
                  </a:lnTo>
                  <a:lnTo>
                    <a:pt x="19025" y="274945"/>
                  </a:lnTo>
                  <a:lnTo>
                    <a:pt x="14088" y="276993"/>
                  </a:lnTo>
                  <a:lnTo>
                    <a:pt x="9625" y="274847"/>
                  </a:lnTo>
                  <a:lnTo>
                    <a:pt x="5481" y="269908"/>
                  </a:lnTo>
                  <a:lnTo>
                    <a:pt x="876" y="251941"/>
                  </a:lnTo>
                  <a:lnTo>
                    <a:pt x="0" y="229529"/>
                  </a:lnTo>
                  <a:lnTo>
                    <a:pt x="12063" y="170356"/>
                  </a:lnTo>
                  <a:lnTo>
                    <a:pt x="26602" y="116928"/>
                  </a:lnTo>
                  <a:lnTo>
                    <a:pt x="51903" y="54966"/>
                  </a:lnTo>
                  <a:lnTo>
                    <a:pt x="69035" y="25095"/>
                  </a:lnTo>
                  <a:lnTo>
                    <a:pt x="85275" y="12114"/>
                  </a:lnTo>
                  <a:lnTo>
                    <a:pt x="105360" y="3615"/>
                  </a:lnTo>
                  <a:lnTo>
                    <a:pt x="141806" y="0"/>
                  </a:lnTo>
                  <a:lnTo>
                    <a:pt x="164410" y="3302"/>
                  </a:lnTo>
                  <a:lnTo>
                    <a:pt x="183035" y="14906"/>
                  </a:lnTo>
                  <a:lnTo>
                    <a:pt x="206674" y="44292"/>
                  </a:lnTo>
                  <a:lnTo>
                    <a:pt x="230035" y="96142"/>
                  </a:lnTo>
                  <a:lnTo>
                    <a:pt x="236339" y="158680"/>
                  </a:lnTo>
                  <a:lnTo>
                    <a:pt x="230652" y="220425"/>
                  </a:lnTo>
                  <a:lnTo>
                    <a:pt x="223593" y="283011"/>
                  </a:lnTo>
                  <a:lnTo>
                    <a:pt x="222995" y="291728"/>
                  </a:lnTo>
                  <a:lnTo>
                    <a:pt x="223766" y="296370"/>
                  </a:lnTo>
                  <a:lnTo>
                    <a:pt x="228819" y="3021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6D3AFF90-5D39-4991-9E7C-0DADC43DBBBA}"/>
                </a:ext>
              </a:extLst>
            </p:cNvPr>
            <p:cNvSpPr/>
            <p:nvPr/>
          </p:nvSpPr>
          <p:spPr>
            <a:xfrm>
              <a:off x="8233285" y="15906125"/>
              <a:ext cx="10530" cy="621182"/>
            </a:xfrm>
            <a:custGeom>
              <a:avLst/>
              <a:gdLst/>
              <a:ahLst/>
              <a:cxnLst/>
              <a:rect l="0" t="0" r="0" b="0"/>
              <a:pathLst>
                <a:path w="10530" h="621182">
                  <a:moveTo>
                    <a:pt x="10529" y="0"/>
                  </a:moveTo>
                  <a:lnTo>
                    <a:pt x="10529" y="58617"/>
                  </a:lnTo>
                  <a:lnTo>
                    <a:pt x="3292" y="120027"/>
                  </a:lnTo>
                  <a:lnTo>
                    <a:pt x="650" y="181550"/>
                  </a:lnTo>
                  <a:lnTo>
                    <a:pt x="128" y="244091"/>
                  </a:lnTo>
                  <a:lnTo>
                    <a:pt x="37" y="304079"/>
                  </a:lnTo>
                  <a:lnTo>
                    <a:pt x="18" y="346886"/>
                  </a:lnTo>
                  <a:lnTo>
                    <a:pt x="8" y="389308"/>
                  </a:lnTo>
                  <a:lnTo>
                    <a:pt x="1172" y="449143"/>
                  </a:lnTo>
                  <a:lnTo>
                    <a:pt x="8334" y="508820"/>
                  </a:lnTo>
                  <a:lnTo>
                    <a:pt x="10096" y="570651"/>
                  </a:lnTo>
                  <a:lnTo>
                    <a:pt x="0" y="6211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1226384-2A4A-4DFE-A173-0815313C919A}"/>
                </a:ext>
              </a:extLst>
            </p:cNvPr>
            <p:cNvSpPr/>
            <p:nvPr/>
          </p:nvSpPr>
          <p:spPr>
            <a:xfrm>
              <a:off x="8096415" y="16169336"/>
              <a:ext cx="294799" cy="73701"/>
            </a:xfrm>
            <a:custGeom>
              <a:avLst/>
              <a:gdLst/>
              <a:ahLst/>
              <a:cxnLst/>
              <a:rect l="0" t="0" r="0" b="0"/>
              <a:pathLst>
                <a:path w="294799" h="73701">
                  <a:moveTo>
                    <a:pt x="294798" y="1"/>
                  </a:moveTo>
                  <a:lnTo>
                    <a:pt x="294798" y="0"/>
                  </a:lnTo>
                  <a:lnTo>
                    <a:pt x="237534" y="3120"/>
                  </a:lnTo>
                  <a:lnTo>
                    <a:pt x="188143" y="11453"/>
                  </a:lnTo>
                  <a:lnTo>
                    <a:pt x="130230" y="24750"/>
                  </a:lnTo>
                  <a:lnTo>
                    <a:pt x="69356" y="47048"/>
                  </a:lnTo>
                  <a:lnTo>
                    <a:pt x="20415" y="67744"/>
                  </a:lnTo>
                  <a:lnTo>
                    <a:pt x="0" y="7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55845ACE-6A31-44CD-9978-8BD321D1A2AE}"/>
                </a:ext>
              </a:extLst>
            </p:cNvPr>
            <p:cNvSpPr/>
            <p:nvPr/>
          </p:nvSpPr>
          <p:spPr>
            <a:xfrm>
              <a:off x="8359627" y="16224907"/>
              <a:ext cx="273743" cy="335803"/>
            </a:xfrm>
            <a:custGeom>
              <a:avLst/>
              <a:gdLst/>
              <a:ahLst/>
              <a:cxnLst/>
              <a:rect l="0" t="0" r="0" b="0"/>
              <a:pathLst>
                <a:path w="273743" h="335803">
                  <a:moveTo>
                    <a:pt x="273741" y="18129"/>
                  </a:moveTo>
                  <a:lnTo>
                    <a:pt x="273742" y="18131"/>
                  </a:lnTo>
                  <a:lnTo>
                    <a:pt x="256974" y="6952"/>
                  </a:lnTo>
                  <a:lnTo>
                    <a:pt x="224189" y="0"/>
                  </a:lnTo>
                  <a:lnTo>
                    <a:pt x="163954" y="6057"/>
                  </a:lnTo>
                  <a:lnTo>
                    <a:pt x="105782" y="18517"/>
                  </a:lnTo>
                  <a:lnTo>
                    <a:pt x="66438" y="31893"/>
                  </a:lnTo>
                  <a:lnTo>
                    <a:pt x="54821" y="37834"/>
                  </a:lnTo>
                  <a:lnTo>
                    <a:pt x="38793" y="53795"/>
                  </a:lnTo>
                  <a:lnTo>
                    <a:pt x="32881" y="62964"/>
                  </a:lnTo>
                  <a:lnTo>
                    <a:pt x="29432" y="82508"/>
                  </a:lnTo>
                  <a:lnTo>
                    <a:pt x="30150" y="92635"/>
                  </a:lnTo>
                  <a:lnTo>
                    <a:pt x="40306" y="110125"/>
                  </a:lnTo>
                  <a:lnTo>
                    <a:pt x="47927" y="118064"/>
                  </a:lnTo>
                  <a:lnTo>
                    <a:pt x="68874" y="126884"/>
                  </a:lnTo>
                  <a:lnTo>
                    <a:pt x="126038" y="138139"/>
                  </a:lnTo>
                  <a:lnTo>
                    <a:pt x="176425" y="148184"/>
                  </a:lnTo>
                  <a:lnTo>
                    <a:pt x="229043" y="163231"/>
                  </a:lnTo>
                  <a:lnTo>
                    <a:pt x="251535" y="174645"/>
                  </a:lnTo>
                  <a:lnTo>
                    <a:pt x="258938" y="183305"/>
                  </a:lnTo>
                  <a:lnTo>
                    <a:pt x="267162" y="205403"/>
                  </a:lnTo>
                  <a:lnTo>
                    <a:pt x="267015" y="215508"/>
                  </a:lnTo>
                  <a:lnTo>
                    <a:pt x="260613" y="232975"/>
                  </a:lnTo>
                  <a:lnTo>
                    <a:pt x="243731" y="248537"/>
                  </a:lnTo>
                  <a:lnTo>
                    <a:pt x="189174" y="277593"/>
                  </a:lnTo>
                  <a:lnTo>
                    <a:pt x="129777" y="309777"/>
                  </a:lnTo>
                  <a:lnTo>
                    <a:pt x="70869" y="331934"/>
                  </a:lnTo>
                  <a:lnTo>
                    <a:pt x="42416" y="335802"/>
                  </a:lnTo>
                  <a:lnTo>
                    <a:pt x="0" y="3339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1D50B733-5499-4AC5-A3C8-D9A2FA6BE799}"/>
                </a:ext>
              </a:extLst>
            </p:cNvPr>
            <p:cNvSpPr/>
            <p:nvPr/>
          </p:nvSpPr>
          <p:spPr>
            <a:xfrm>
              <a:off x="8939494" y="16169336"/>
              <a:ext cx="239417" cy="365091"/>
            </a:xfrm>
            <a:custGeom>
              <a:avLst/>
              <a:gdLst/>
              <a:ahLst/>
              <a:cxnLst/>
              <a:rect l="0" t="0" r="0" b="0"/>
              <a:pathLst>
                <a:path w="239417" h="365091">
                  <a:moveTo>
                    <a:pt x="125543" y="1"/>
                  </a:moveTo>
                  <a:lnTo>
                    <a:pt x="125543" y="0"/>
                  </a:lnTo>
                  <a:lnTo>
                    <a:pt x="101495" y="9576"/>
                  </a:lnTo>
                  <a:lnTo>
                    <a:pt x="80073" y="27534"/>
                  </a:lnTo>
                  <a:lnTo>
                    <a:pt x="37819" y="87138"/>
                  </a:lnTo>
                  <a:lnTo>
                    <a:pt x="12851" y="149362"/>
                  </a:lnTo>
                  <a:lnTo>
                    <a:pt x="1897" y="212388"/>
                  </a:lnTo>
                  <a:lnTo>
                    <a:pt x="0" y="261283"/>
                  </a:lnTo>
                  <a:lnTo>
                    <a:pt x="5794" y="289262"/>
                  </a:lnTo>
                  <a:lnTo>
                    <a:pt x="17339" y="313397"/>
                  </a:lnTo>
                  <a:lnTo>
                    <a:pt x="43569" y="344372"/>
                  </a:lnTo>
                  <a:lnTo>
                    <a:pt x="63374" y="356995"/>
                  </a:lnTo>
                  <a:lnTo>
                    <a:pt x="105432" y="365090"/>
                  </a:lnTo>
                  <a:lnTo>
                    <a:pt x="131813" y="360743"/>
                  </a:lnTo>
                  <a:lnTo>
                    <a:pt x="155235" y="349843"/>
                  </a:lnTo>
                  <a:lnTo>
                    <a:pt x="186983" y="322808"/>
                  </a:lnTo>
                  <a:lnTo>
                    <a:pt x="219264" y="272343"/>
                  </a:lnTo>
                  <a:lnTo>
                    <a:pt x="231537" y="245043"/>
                  </a:lnTo>
                  <a:lnTo>
                    <a:pt x="239416" y="189391"/>
                  </a:lnTo>
                  <a:lnTo>
                    <a:pt x="238154" y="161383"/>
                  </a:lnTo>
                  <a:lnTo>
                    <a:pt x="229795" y="133339"/>
                  </a:lnTo>
                  <a:lnTo>
                    <a:pt x="206345" y="96831"/>
                  </a:lnTo>
                  <a:lnTo>
                    <a:pt x="165809" y="61459"/>
                  </a:lnTo>
                  <a:lnTo>
                    <a:pt x="105861" y="30393"/>
                  </a:lnTo>
                  <a:lnTo>
                    <a:pt x="53049" y="22290"/>
                  </a:lnTo>
                  <a:lnTo>
                    <a:pt x="41314" y="210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24DD8C66-A458-499A-BDE5-284295759DB4}"/>
                </a:ext>
              </a:extLst>
            </p:cNvPr>
            <p:cNvSpPr/>
            <p:nvPr/>
          </p:nvSpPr>
          <p:spPr>
            <a:xfrm>
              <a:off x="9254550" y="16179321"/>
              <a:ext cx="326384" cy="358514"/>
            </a:xfrm>
            <a:custGeom>
              <a:avLst/>
              <a:gdLst/>
              <a:ahLst/>
              <a:cxnLst/>
              <a:rect l="0" t="0" r="0" b="0"/>
              <a:pathLst>
                <a:path w="326384" h="358514">
                  <a:moveTo>
                    <a:pt x="0" y="84773"/>
                  </a:moveTo>
                  <a:lnTo>
                    <a:pt x="0" y="84775"/>
                  </a:lnTo>
                  <a:lnTo>
                    <a:pt x="9064" y="143390"/>
                  </a:lnTo>
                  <a:lnTo>
                    <a:pt x="17476" y="198734"/>
                  </a:lnTo>
                  <a:lnTo>
                    <a:pt x="19996" y="247741"/>
                  </a:lnTo>
                  <a:lnTo>
                    <a:pt x="20743" y="298137"/>
                  </a:lnTo>
                  <a:lnTo>
                    <a:pt x="20916" y="328558"/>
                  </a:lnTo>
                  <a:lnTo>
                    <a:pt x="23303" y="333865"/>
                  </a:lnTo>
                  <a:lnTo>
                    <a:pt x="27235" y="332722"/>
                  </a:lnTo>
                  <a:lnTo>
                    <a:pt x="32195" y="327282"/>
                  </a:lnTo>
                  <a:lnTo>
                    <a:pt x="52260" y="272022"/>
                  </a:lnTo>
                  <a:lnTo>
                    <a:pt x="66605" y="212096"/>
                  </a:lnTo>
                  <a:lnTo>
                    <a:pt x="80703" y="159576"/>
                  </a:lnTo>
                  <a:lnTo>
                    <a:pt x="94754" y="105355"/>
                  </a:lnTo>
                  <a:lnTo>
                    <a:pt x="108404" y="66694"/>
                  </a:lnTo>
                  <a:lnTo>
                    <a:pt x="133978" y="27778"/>
                  </a:lnTo>
                  <a:lnTo>
                    <a:pt x="154600" y="4845"/>
                  </a:lnTo>
                  <a:lnTo>
                    <a:pt x="163898" y="1071"/>
                  </a:lnTo>
                  <a:lnTo>
                    <a:pt x="186706" y="0"/>
                  </a:lnTo>
                  <a:lnTo>
                    <a:pt x="220266" y="5973"/>
                  </a:lnTo>
                  <a:lnTo>
                    <a:pt x="246848" y="20741"/>
                  </a:lnTo>
                  <a:lnTo>
                    <a:pt x="269542" y="45523"/>
                  </a:lnTo>
                  <a:lnTo>
                    <a:pt x="297001" y="102149"/>
                  </a:lnTo>
                  <a:lnTo>
                    <a:pt x="309748" y="153611"/>
                  </a:lnTo>
                  <a:lnTo>
                    <a:pt x="314045" y="212793"/>
                  </a:lnTo>
                  <a:lnTo>
                    <a:pt x="316488" y="274785"/>
                  </a:lnTo>
                  <a:lnTo>
                    <a:pt x="322931" y="330584"/>
                  </a:lnTo>
                  <a:lnTo>
                    <a:pt x="326383" y="3585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AF630321-4E89-4C79-BD65-6205829988C0}"/>
                </a:ext>
              </a:extLst>
            </p:cNvPr>
            <p:cNvSpPr/>
            <p:nvPr/>
          </p:nvSpPr>
          <p:spPr>
            <a:xfrm>
              <a:off x="2411026" y="16962500"/>
              <a:ext cx="266191" cy="632773"/>
            </a:xfrm>
            <a:custGeom>
              <a:avLst/>
              <a:gdLst/>
              <a:ahLst/>
              <a:cxnLst/>
              <a:rect l="0" t="0" r="0" b="0"/>
              <a:pathLst>
                <a:path w="266191" h="632773">
                  <a:moveTo>
                    <a:pt x="0" y="217574"/>
                  </a:moveTo>
                  <a:lnTo>
                    <a:pt x="3120" y="266504"/>
                  </a:lnTo>
                  <a:lnTo>
                    <a:pt x="11453" y="314349"/>
                  </a:lnTo>
                  <a:lnTo>
                    <a:pt x="24749" y="377328"/>
                  </a:lnTo>
                  <a:lnTo>
                    <a:pt x="40738" y="426217"/>
                  </a:lnTo>
                  <a:lnTo>
                    <a:pt x="58696" y="485562"/>
                  </a:lnTo>
                  <a:lnTo>
                    <a:pt x="77082" y="548788"/>
                  </a:lnTo>
                  <a:lnTo>
                    <a:pt x="91222" y="602710"/>
                  </a:lnTo>
                  <a:lnTo>
                    <a:pt x="98255" y="626220"/>
                  </a:lnTo>
                  <a:lnTo>
                    <a:pt x="97089" y="631556"/>
                  </a:lnTo>
                  <a:lnTo>
                    <a:pt x="92802" y="632772"/>
                  </a:lnTo>
                  <a:lnTo>
                    <a:pt x="86434" y="631243"/>
                  </a:lnTo>
                  <a:lnTo>
                    <a:pt x="73120" y="617067"/>
                  </a:lnTo>
                  <a:lnTo>
                    <a:pt x="45509" y="564246"/>
                  </a:lnTo>
                  <a:lnTo>
                    <a:pt x="30122" y="509026"/>
                  </a:lnTo>
                  <a:lnTo>
                    <a:pt x="12564" y="448208"/>
                  </a:lnTo>
                  <a:lnTo>
                    <a:pt x="3723" y="385736"/>
                  </a:lnTo>
                  <a:lnTo>
                    <a:pt x="7971" y="323451"/>
                  </a:lnTo>
                  <a:lnTo>
                    <a:pt x="10941" y="267272"/>
                  </a:lnTo>
                  <a:lnTo>
                    <a:pt x="18709" y="206173"/>
                  </a:lnTo>
                  <a:lnTo>
                    <a:pt x="30760" y="145955"/>
                  </a:lnTo>
                  <a:lnTo>
                    <a:pt x="65087" y="82500"/>
                  </a:lnTo>
                  <a:lnTo>
                    <a:pt x="105664" y="30497"/>
                  </a:lnTo>
                  <a:lnTo>
                    <a:pt x="136983" y="8374"/>
                  </a:lnTo>
                  <a:lnTo>
                    <a:pt x="179668" y="0"/>
                  </a:lnTo>
                  <a:lnTo>
                    <a:pt x="206194" y="4280"/>
                  </a:lnTo>
                  <a:lnTo>
                    <a:pt x="228512" y="15152"/>
                  </a:lnTo>
                  <a:lnTo>
                    <a:pt x="246230" y="31681"/>
                  </a:lnTo>
                  <a:lnTo>
                    <a:pt x="263770" y="66309"/>
                  </a:lnTo>
                  <a:lnTo>
                    <a:pt x="266190" y="92633"/>
                  </a:lnTo>
                  <a:lnTo>
                    <a:pt x="258211" y="153249"/>
                  </a:lnTo>
                  <a:lnTo>
                    <a:pt x="243031" y="205908"/>
                  </a:lnTo>
                  <a:lnTo>
                    <a:pt x="211783" y="260157"/>
                  </a:lnTo>
                  <a:lnTo>
                    <a:pt x="175635" y="314298"/>
                  </a:lnTo>
                  <a:lnTo>
                    <a:pt x="144311" y="351711"/>
                  </a:lnTo>
                  <a:lnTo>
                    <a:pt x="114898" y="371572"/>
                  </a:lnTo>
                  <a:lnTo>
                    <a:pt x="104675" y="376392"/>
                  </a:lnTo>
                  <a:lnTo>
                    <a:pt x="83957" y="378626"/>
                  </a:lnTo>
                  <a:lnTo>
                    <a:pt x="64220" y="374550"/>
                  </a:lnTo>
                  <a:lnTo>
                    <a:pt x="47650" y="364940"/>
                  </a:lnTo>
                  <a:lnTo>
                    <a:pt x="42295" y="357931"/>
                  </a:lnTo>
                  <a:lnTo>
                    <a:pt x="31586" y="3228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ADEB1BCC-AF70-484C-A4F7-C3234E798E2B}"/>
                </a:ext>
              </a:extLst>
            </p:cNvPr>
            <p:cNvSpPr/>
            <p:nvPr/>
          </p:nvSpPr>
          <p:spPr>
            <a:xfrm>
              <a:off x="2791884" y="17011438"/>
              <a:ext cx="187682" cy="326550"/>
            </a:xfrm>
            <a:custGeom>
              <a:avLst/>
              <a:gdLst/>
              <a:ahLst/>
              <a:cxnLst/>
              <a:rect l="0" t="0" r="0" b="0"/>
              <a:pathLst>
                <a:path w="187682" h="326550">
                  <a:moveTo>
                    <a:pt x="8696" y="221278"/>
                  </a:moveTo>
                  <a:lnTo>
                    <a:pt x="26677" y="205637"/>
                  </a:lnTo>
                  <a:lnTo>
                    <a:pt x="67260" y="180846"/>
                  </a:lnTo>
                  <a:lnTo>
                    <a:pt x="124467" y="126449"/>
                  </a:lnTo>
                  <a:lnTo>
                    <a:pt x="137359" y="111281"/>
                  </a:lnTo>
                  <a:lnTo>
                    <a:pt x="164575" y="62729"/>
                  </a:lnTo>
                  <a:lnTo>
                    <a:pt x="168443" y="42016"/>
                  </a:lnTo>
                  <a:lnTo>
                    <a:pt x="167837" y="31579"/>
                  </a:lnTo>
                  <a:lnTo>
                    <a:pt x="160924" y="13745"/>
                  </a:lnTo>
                  <a:lnTo>
                    <a:pt x="155805" y="5712"/>
                  </a:lnTo>
                  <a:lnTo>
                    <a:pt x="148883" y="1528"/>
                  </a:lnTo>
                  <a:lnTo>
                    <a:pt x="131833" y="0"/>
                  </a:lnTo>
                  <a:lnTo>
                    <a:pt x="102503" y="5716"/>
                  </a:lnTo>
                  <a:lnTo>
                    <a:pt x="71586" y="25996"/>
                  </a:lnTo>
                  <a:lnTo>
                    <a:pt x="38103" y="72696"/>
                  </a:lnTo>
                  <a:lnTo>
                    <a:pt x="7442" y="135277"/>
                  </a:lnTo>
                  <a:lnTo>
                    <a:pt x="0" y="187219"/>
                  </a:lnTo>
                  <a:lnTo>
                    <a:pt x="1649" y="242538"/>
                  </a:lnTo>
                  <a:lnTo>
                    <a:pt x="12894" y="292937"/>
                  </a:lnTo>
                  <a:lnTo>
                    <a:pt x="25770" y="312008"/>
                  </a:lnTo>
                  <a:lnTo>
                    <a:pt x="34117" y="320369"/>
                  </a:lnTo>
                  <a:lnTo>
                    <a:pt x="45530" y="324774"/>
                  </a:lnTo>
                  <a:lnTo>
                    <a:pt x="73810" y="326549"/>
                  </a:lnTo>
                  <a:lnTo>
                    <a:pt x="117027" y="315379"/>
                  </a:lnTo>
                  <a:lnTo>
                    <a:pt x="148289" y="297253"/>
                  </a:lnTo>
                  <a:lnTo>
                    <a:pt x="187681" y="2528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3E21BA1-0EAC-4ABC-ADC2-BBA433D043FC}"/>
                </a:ext>
              </a:extLst>
            </p:cNvPr>
            <p:cNvSpPr/>
            <p:nvPr/>
          </p:nvSpPr>
          <p:spPr>
            <a:xfrm>
              <a:off x="3063793" y="17053731"/>
              <a:ext cx="252685" cy="248763"/>
            </a:xfrm>
            <a:custGeom>
              <a:avLst/>
              <a:gdLst/>
              <a:ahLst/>
              <a:cxnLst/>
              <a:rect l="0" t="0" r="0" b="0"/>
              <a:pathLst>
                <a:path w="252685" h="248763">
                  <a:moveTo>
                    <a:pt x="0" y="0"/>
                  </a:moveTo>
                  <a:lnTo>
                    <a:pt x="0" y="58617"/>
                  </a:lnTo>
                  <a:lnTo>
                    <a:pt x="1170" y="113962"/>
                  </a:lnTo>
                  <a:lnTo>
                    <a:pt x="11453" y="176887"/>
                  </a:lnTo>
                  <a:lnTo>
                    <a:pt x="19128" y="203789"/>
                  </a:lnTo>
                  <a:lnTo>
                    <a:pt x="30338" y="223545"/>
                  </a:lnTo>
                  <a:lnTo>
                    <a:pt x="38943" y="228578"/>
                  </a:lnTo>
                  <a:lnTo>
                    <a:pt x="60982" y="231051"/>
                  </a:lnTo>
                  <a:lnTo>
                    <a:pt x="71070" y="227734"/>
                  </a:lnTo>
                  <a:lnTo>
                    <a:pt x="88518" y="214688"/>
                  </a:lnTo>
                  <a:lnTo>
                    <a:pt x="100953" y="194072"/>
                  </a:lnTo>
                  <a:lnTo>
                    <a:pt x="124056" y="142711"/>
                  </a:lnTo>
                  <a:lnTo>
                    <a:pt x="142744" y="88675"/>
                  </a:lnTo>
                  <a:lnTo>
                    <a:pt x="154581" y="39875"/>
                  </a:lnTo>
                  <a:lnTo>
                    <a:pt x="156440" y="23571"/>
                  </a:lnTo>
                  <a:lnTo>
                    <a:pt x="166202" y="75706"/>
                  </a:lnTo>
                  <a:lnTo>
                    <a:pt x="182352" y="130552"/>
                  </a:lnTo>
                  <a:lnTo>
                    <a:pt x="202136" y="186184"/>
                  </a:lnTo>
                  <a:lnTo>
                    <a:pt x="218479" y="229799"/>
                  </a:lnTo>
                  <a:lnTo>
                    <a:pt x="230073" y="246802"/>
                  </a:lnTo>
                  <a:lnTo>
                    <a:pt x="235270" y="248762"/>
                  </a:lnTo>
                  <a:lnTo>
                    <a:pt x="239905" y="246560"/>
                  </a:lnTo>
                  <a:lnTo>
                    <a:pt x="252684" y="2316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3BE0240-76AA-48CB-9378-C93A2E8C7B54}"/>
                </a:ext>
              </a:extLst>
            </p:cNvPr>
            <p:cNvSpPr/>
            <p:nvPr/>
          </p:nvSpPr>
          <p:spPr>
            <a:xfrm>
              <a:off x="3444282" y="16737876"/>
              <a:ext cx="51180" cy="568540"/>
            </a:xfrm>
            <a:custGeom>
              <a:avLst/>
              <a:gdLst/>
              <a:ahLst/>
              <a:cxnLst/>
              <a:rect l="0" t="0" r="0" b="0"/>
              <a:pathLst>
                <a:path w="51180" h="568540">
                  <a:moveTo>
                    <a:pt x="9065" y="0"/>
                  </a:moveTo>
                  <a:lnTo>
                    <a:pt x="9065" y="57265"/>
                  </a:lnTo>
                  <a:lnTo>
                    <a:pt x="9065" y="109775"/>
                  </a:lnTo>
                  <a:lnTo>
                    <a:pt x="5946" y="160427"/>
                  </a:lnTo>
                  <a:lnTo>
                    <a:pt x="0" y="214573"/>
                  </a:lnTo>
                  <a:lnTo>
                    <a:pt x="6062" y="266604"/>
                  </a:lnTo>
                  <a:lnTo>
                    <a:pt x="9345" y="323359"/>
                  </a:lnTo>
                  <a:lnTo>
                    <a:pt x="17223" y="385708"/>
                  </a:lnTo>
                  <a:lnTo>
                    <a:pt x="24715" y="447807"/>
                  </a:lnTo>
                  <a:lnTo>
                    <a:pt x="37459" y="508341"/>
                  </a:lnTo>
                  <a:lnTo>
                    <a:pt x="51179" y="5685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C5D942B-C4F1-42AB-8B7B-A28773FF9583}"/>
                </a:ext>
              </a:extLst>
            </p:cNvPr>
            <p:cNvSpPr/>
            <p:nvPr/>
          </p:nvSpPr>
          <p:spPr>
            <a:xfrm>
              <a:off x="3337534" y="16980032"/>
              <a:ext cx="242156" cy="73700"/>
            </a:xfrm>
            <a:custGeom>
              <a:avLst/>
              <a:gdLst/>
              <a:ahLst/>
              <a:cxnLst/>
              <a:rect l="0" t="0" r="0" b="0"/>
              <a:pathLst>
                <a:path w="242156" h="73700">
                  <a:moveTo>
                    <a:pt x="242155" y="0"/>
                  </a:moveTo>
                  <a:lnTo>
                    <a:pt x="183538" y="14655"/>
                  </a:lnTo>
                  <a:lnTo>
                    <a:pt x="120703" y="34787"/>
                  </a:lnTo>
                  <a:lnTo>
                    <a:pt x="66216" y="54705"/>
                  </a:lnTo>
                  <a:lnTo>
                    <a:pt x="11955" y="70389"/>
                  </a:lnTo>
                  <a:lnTo>
                    <a:pt x="0" y="736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38E49577-6A1C-4C31-9A64-DD3FA3AF0798}"/>
                </a:ext>
              </a:extLst>
            </p:cNvPr>
            <p:cNvSpPr/>
            <p:nvPr/>
          </p:nvSpPr>
          <p:spPr>
            <a:xfrm>
              <a:off x="4042943" y="17021837"/>
              <a:ext cx="212567" cy="357461"/>
            </a:xfrm>
            <a:custGeom>
              <a:avLst/>
              <a:gdLst/>
              <a:ahLst/>
              <a:cxnLst/>
              <a:rect l="0" t="0" r="0" b="0"/>
              <a:pathLst>
                <a:path w="212567" h="357461">
                  <a:moveTo>
                    <a:pt x="0" y="189822"/>
                  </a:moveTo>
                  <a:lnTo>
                    <a:pt x="0" y="189824"/>
                  </a:lnTo>
                  <a:lnTo>
                    <a:pt x="31282" y="180246"/>
                  </a:lnTo>
                  <a:lnTo>
                    <a:pt x="92516" y="143664"/>
                  </a:lnTo>
                  <a:lnTo>
                    <a:pt x="147104" y="109034"/>
                  </a:lnTo>
                  <a:lnTo>
                    <a:pt x="195890" y="57919"/>
                  </a:lnTo>
                  <a:lnTo>
                    <a:pt x="211810" y="30246"/>
                  </a:lnTo>
                  <a:lnTo>
                    <a:pt x="212566" y="21437"/>
                  </a:lnTo>
                  <a:lnTo>
                    <a:pt x="207169" y="5409"/>
                  </a:lnTo>
                  <a:lnTo>
                    <a:pt x="201284" y="1369"/>
                  </a:lnTo>
                  <a:lnTo>
                    <a:pt x="185385" y="0"/>
                  </a:lnTo>
                  <a:lnTo>
                    <a:pt x="156705" y="5806"/>
                  </a:lnTo>
                  <a:lnTo>
                    <a:pt x="125980" y="26115"/>
                  </a:lnTo>
                  <a:lnTo>
                    <a:pt x="77793" y="84953"/>
                  </a:lnTo>
                  <a:lnTo>
                    <a:pt x="61915" y="127423"/>
                  </a:lnTo>
                  <a:lnTo>
                    <a:pt x="54474" y="185773"/>
                  </a:lnTo>
                  <a:lnTo>
                    <a:pt x="56124" y="245476"/>
                  </a:lnTo>
                  <a:lnTo>
                    <a:pt x="67368" y="302068"/>
                  </a:lnTo>
                  <a:lnTo>
                    <a:pt x="88591" y="336164"/>
                  </a:lnTo>
                  <a:lnTo>
                    <a:pt x="107225" y="351569"/>
                  </a:lnTo>
                  <a:lnTo>
                    <a:pt x="117107" y="357316"/>
                  </a:lnTo>
                  <a:lnTo>
                    <a:pt x="143684" y="357460"/>
                  </a:lnTo>
                  <a:lnTo>
                    <a:pt x="189513" y="3477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2FEE990-D45D-4F58-B335-ED60A4A00402}"/>
                </a:ext>
              </a:extLst>
            </p:cNvPr>
            <p:cNvSpPr/>
            <p:nvPr/>
          </p:nvSpPr>
          <p:spPr>
            <a:xfrm>
              <a:off x="4341797" y="16974443"/>
              <a:ext cx="229991" cy="374087"/>
            </a:xfrm>
            <a:custGeom>
              <a:avLst/>
              <a:gdLst/>
              <a:ahLst/>
              <a:cxnLst/>
              <a:rect l="0" t="0" r="0" b="0"/>
              <a:pathLst>
                <a:path w="229991" h="374087">
                  <a:moveTo>
                    <a:pt x="185457" y="5589"/>
                  </a:moveTo>
                  <a:lnTo>
                    <a:pt x="168689" y="0"/>
                  </a:lnTo>
                  <a:lnTo>
                    <a:pt x="151099" y="377"/>
                  </a:lnTo>
                  <a:lnTo>
                    <a:pt x="132752" y="5612"/>
                  </a:lnTo>
                  <a:lnTo>
                    <a:pt x="79088" y="42470"/>
                  </a:lnTo>
                  <a:lnTo>
                    <a:pt x="25312" y="100809"/>
                  </a:lnTo>
                  <a:lnTo>
                    <a:pt x="10556" y="121610"/>
                  </a:lnTo>
                  <a:lnTo>
                    <a:pt x="2439" y="145670"/>
                  </a:lnTo>
                  <a:lnTo>
                    <a:pt x="0" y="170793"/>
                  </a:lnTo>
                  <a:lnTo>
                    <a:pt x="2816" y="193656"/>
                  </a:lnTo>
                  <a:lnTo>
                    <a:pt x="8714" y="201155"/>
                  </a:lnTo>
                  <a:lnTo>
                    <a:pt x="27746" y="209491"/>
                  </a:lnTo>
                  <a:lnTo>
                    <a:pt x="78092" y="214843"/>
                  </a:lnTo>
                  <a:lnTo>
                    <a:pt x="129977" y="212779"/>
                  </a:lnTo>
                  <a:lnTo>
                    <a:pt x="152610" y="209978"/>
                  </a:lnTo>
                  <a:lnTo>
                    <a:pt x="206348" y="220703"/>
                  </a:lnTo>
                  <a:lnTo>
                    <a:pt x="214592" y="226208"/>
                  </a:lnTo>
                  <a:lnTo>
                    <a:pt x="226872" y="241683"/>
                  </a:lnTo>
                  <a:lnTo>
                    <a:pt x="229990" y="260257"/>
                  </a:lnTo>
                  <a:lnTo>
                    <a:pt x="229183" y="270125"/>
                  </a:lnTo>
                  <a:lnTo>
                    <a:pt x="218929" y="290446"/>
                  </a:lnTo>
                  <a:lnTo>
                    <a:pt x="201503" y="310007"/>
                  </a:lnTo>
                  <a:lnTo>
                    <a:pt x="144301" y="348938"/>
                  </a:lnTo>
                  <a:lnTo>
                    <a:pt x="106452" y="364816"/>
                  </a:lnTo>
                  <a:lnTo>
                    <a:pt x="50300" y="372866"/>
                  </a:lnTo>
                  <a:lnTo>
                    <a:pt x="38058" y="3740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1517AAFA-3F09-401E-BA9F-DEF8C784D752}"/>
                </a:ext>
              </a:extLst>
            </p:cNvPr>
            <p:cNvSpPr/>
            <p:nvPr/>
          </p:nvSpPr>
          <p:spPr>
            <a:xfrm>
              <a:off x="4674653" y="16727348"/>
              <a:ext cx="21058" cy="558010"/>
            </a:xfrm>
            <a:custGeom>
              <a:avLst/>
              <a:gdLst/>
              <a:ahLst/>
              <a:cxnLst/>
              <a:rect l="0" t="0" r="0" b="0"/>
              <a:pathLst>
                <a:path w="21058" h="558010">
                  <a:moveTo>
                    <a:pt x="0" y="0"/>
                  </a:moveTo>
                  <a:lnTo>
                    <a:pt x="0" y="54144"/>
                  </a:lnTo>
                  <a:lnTo>
                    <a:pt x="0" y="114680"/>
                  </a:lnTo>
                  <a:lnTo>
                    <a:pt x="0" y="165650"/>
                  </a:lnTo>
                  <a:lnTo>
                    <a:pt x="7236" y="221972"/>
                  </a:lnTo>
                  <a:lnTo>
                    <a:pt x="10723" y="273610"/>
                  </a:lnTo>
                  <a:lnTo>
                    <a:pt x="18669" y="333635"/>
                  </a:lnTo>
                  <a:lnTo>
                    <a:pt x="20349" y="388584"/>
                  </a:lnTo>
                  <a:lnTo>
                    <a:pt x="20847" y="441908"/>
                  </a:lnTo>
                  <a:lnTo>
                    <a:pt x="20995" y="491635"/>
                  </a:lnTo>
                  <a:lnTo>
                    <a:pt x="21038" y="529763"/>
                  </a:lnTo>
                  <a:lnTo>
                    <a:pt x="21057" y="5580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445BDC1B-0A18-42C6-9F08-F2B7460DB475}"/>
                </a:ext>
              </a:extLst>
            </p:cNvPr>
            <p:cNvSpPr/>
            <p:nvPr/>
          </p:nvSpPr>
          <p:spPr>
            <a:xfrm>
              <a:off x="4579896" y="16963366"/>
              <a:ext cx="231628" cy="90366"/>
            </a:xfrm>
            <a:custGeom>
              <a:avLst/>
              <a:gdLst/>
              <a:ahLst/>
              <a:cxnLst/>
              <a:rect l="0" t="0" r="0" b="0"/>
              <a:pathLst>
                <a:path w="231628" h="90366">
                  <a:moveTo>
                    <a:pt x="231627" y="27194"/>
                  </a:moveTo>
                  <a:lnTo>
                    <a:pt x="226038" y="10426"/>
                  </a:lnTo>
                  <a:lnTo>
                    <a:pt x="218543" y="5488"/>
                  </a:lnTo>
                  <a:lnTo>
                    <a:pt x="194616" y="0"/>
                  </a:lnTo>
                  <a:lnTo>
                    <a:pt x="153851" y="2498"/>
                  </a:lnTo>
                  <a:lnTo>
                    <a:pt x="106547" y="16236"/>
                  </a:lnTo>
                  <a:lnTo>
                    <a:pt x="43667" y="56989"/>
                  </a:lnTo>
                  <a:lnTo>
                    <a:pt x="0" y="903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C94F4C27-F465-4F9A-B91B-E60897D19524}"/>
                </a:ext>
              </a:extLst>
            </p:cNvPr>
            <p:cNvSpPr/>
            <p:nvPr/>
          </p:nvSpPr>
          <p:spPr>
            <a:xfrm>
              <a:off x="4874694" y="17053731"/>
              <a:ext cx="16596" cy="126583"/>
            </a:xfrm>
            <a:custGeom>
              <a:avLst/>
              <a:gdLst/>
              <a:ahLst/>
              <a:cxnLst/>
              <a:rect l="0" t="0" r="0" b="0"/>
              <a:pathLst>
                <a:path w="16596" h="126583">
                  <a:moveTo>
                    <a:pt x="10529" y="0"/>
                  </a:moveTo>
                  <a:lnTo>
                    <a:pt x="16595" y="32452"/>
                  </a:lnTo>
                  <a:lnTo>
                    <a:pt x="5970" y="84342"/>
                  </a:lnTo>
                  <a:lnTo>
                    <a:pt x="1179" y="126582"/>
                  </a:lnTo>
                  <a:lnTo>
                    <a:pt x="786" y="126501"/>
                  </a:lnTo>
                  <a:lnTo>
                    <a:pt x="0" y="1158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57D23BAE-BCC3-4B00-BFBF-40A1ACC60AD9}"/>
                </a:ext>
              </a:extLst>
            </p:cNvPr>
            <p:cNvSpPr/>
            <p:nvPr/>
          </p:nvSpPr>
          <p:spPr>
            <a:xfrm>
              <a:off x="4858577" y="16792208"/>
              <a:ext cx="16118" cy="19368"/>
            </a:xfrm>
            <a:custGeom>
              <a:avLst/>
              <a:gdLst/>
              <a:ahLst/>
              <a:cxnLst/>
              <a:rect l="0" t="0" r="0" b="0"/>
              <a:pathLst>
                <a:path w="16118" h="19368">
                  <a:moveTo>
                    <a:pt x="5589" y="19367"/>
                  </a:moveTo>
                  <a:lnTo>
                    <a:pt x="0" y="2599"/>
                  </a:lnTo>
                  <a:lnTo>
                    <a:pt x="693" y="0"/>
                  </a:lnTo>
                  <a:lnTo>
                    <a:pt x="3494" y="606"/>
                  </a:lnTo>
                  <a:lnTo>
                    <a:pt x="16117" y="88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B5E16E08-75EA-4E2E-83FE-316EF4EADCBC}"/>
                </a:ext>
              </a:extLst>
            </p:cNvPr>
            <p:cNvSpPr/>
            <p:nvPr/>
          </p:nvSpPr>
          <p:spPr>
            <a:xfrm>
              <a:off x="5022832" y="16958866"/>
              <a:ext cx="325646" cy="326492"/>
            </a:xfrm>
            <a:custGeom>
              <a:avLst/>
              <a:gdLst/>
              <a:ahLst/>
              <a:cxnLst/>
              <a:rect l="0" t="0" r="0" b="0"/>
              <a:pathLst>
                <a:path w="325646" h="326492">
                  <a:moveTo>
                    <a:pt x="9790" y="126451"/>
                  </a:moveTo>
                  <a:lnTo>
                    <a:pt x="9790" y="126452"/>
                  </a:lnTo>
                  <a:lnTo>
                    <a:pt x="9790" y="185066"/>
                  </a:lnTo>
                  <a:lnTo>
                    <a:pt x="15379" y="219858"/>
                  </a:lnTo>
                  <a:lnTo>
                    <a:pt x="14686" y="223815"/>
                  </a:lnTo>
                  <a:lnTo>
                    <a:pt x="11884" y="222947"/>
                  </a:lnTo>
                  <a:lnTo>
                    <a:pt x="7677" y="218858"/>
                  </a:lnTo>
                  <a:lnTo>
                    <a:pt x="3002" y="198716"/>
                  </a:lnTo>
                  <a:lnTo>
                    <a:pt x="0" y="143716"/>
                  </a:lnTo>
                  <a:lnTo>
                    <a:pt x="7813" y="88962"/>
                  </a:lnTo>
                  <a:lnTo>
                    <a:pt x="24030" y="32303"/>
                  </a:lnTo>
                  <a:lnTo>
                    <a:pt x="40005" y="5880"/>
                  </a:lnTo>
                  <a:lnTo>
                    <a:pt x="48651" y="1617"/>
                  </a:lnTo>
                  <a:lnTo>
                    <a:pt x="70735" y="0"/>
                  </a:lnTo>
                  <a:lnTo>
                    <a:pt x="79666" y="3545"/>
                  </a:lnTo>
                  <a:lnTo>
                    <a:pt x="92708" y="16845"/>
                  </a:lnTo>
                  <a:lnTo>
                    <a:pt x="123750" y="79942"/>
                  </a:lnTo>
                  <a:lnTo>
                    <a:pt x="134856" y="133987"/>
                  </a:lnTo>
                  <a:lnTo>
                    <a:pt x="147102" y="189724"/>
                  </a:lnTo>
                  <a:lnTo>
                    <a:pt x="155197" y="245794"/>
                  </a:lnTo>
                  <a:lnTo>
                    <a:pt x="154691" y="251635"/>
                  </a:lnTo>
                  <a:lnTo>
                    <a:pt x="153184" y="252021"/>
                  </a:lnTo>
                  <a:lnTo>
                    <a:pt x="151010" y="248770"/>
                  </a:lnTo>
                  <a:lnTo>
                    <a:pt x="148689" y="195456"/>
                  </a:lnTo>
                  <a:lnTo>
                    <a:pt x="155164" y="137438"/>
                  </a:lnTo>
                  <a:lnTo>
                    <a:pt x="165327" y="75255"/>
                  </a:lnTo>
                  <a:lnTo>
                    <a:pt x="181587" y="31979"/>
                  </a:lnTo>
                  <a:lnTo>
                    <a:pt x="187492" y="21355"/>
                  </a:lnTo>
                  <a:lnTo>
                    <a:pt x="194938" y="16613"/>
                  </a:lnTo>
                  <a:lnTo>
                    <a:pt x="203412" y="15792"/>
                  </a:lnTo>
                  <a:lnTo>
                    <a:pt x="221016" y="21118"/>
                  </a:lnTo>
                  <a:lnTo>
                    <a:pt x="236639" y="31283"/>
                  </a:lnTo>
                  <a:lnTo>
                    <a:pt x="258589" y="55748"/>
                  </a:lnTo>
                  <a:lnTo>
                    <a:pt x="285677" y="108909"/>
                  </a:lnTo>
                  <a:lnTo>
                    <a:pt x="306441" y="162241"/>
                  </a:lnTo>
                  <a:lnTo>
                    <a:pt x="312546" y="209454"/>
                  </a:lnTo>
                  <a:lnTo>
                    <a:pt x="314355" y="260489"/>
                  </a:lnTo>
                  <a:lnTo>
                    <a:pt x="323349" y="315373"/>
                  </a:lnTo>
                  <a:lnTo>
                    <a:pt x="325645" y="3264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70973229-A30A-4587-AF4F-11C16E1AF49C}"/>
                </a:ext>
              </a:extLst>
            </p:cNvPr>
            <p:cNvSpPr/>
            <p:nvPr/>
          </p:nvSpPr>
          <p:spPr>
            <a:xfrm>
              <a:off x="5453762" y="16918015"/>
              <a:ext cx="189729" cy="349560"/>
            </a:xfrm>
            <a:custGeom>
              <a:avLst/>
              <a:gdLst/>
              <a:ahLst/>
              <a:cxnLst/>
              <a:rect l="0" t="0" r="0" b="0"/>
              <a:pathLst>
                <a:path w="189729" h="349560">
                  <a:moveTo>
                    <a:pt x="0" y="198887"/>
                  </a:moveTo>
                  <a:lnTo>
                    <a:pt x="37086" y="164142"/>
                  </a:lnTo>
                  <a:lnTo>
                    <a:pt x="86834" y="131160"/>
                  </a:lnTo>
                  <a:lnTo>
                    <a:pt x="148270" y="74680"/>
                  </a:lnTo>
                  <a:lnTo>
                    <a:pt x="176123" y="49002"/>
                  </a:lnTo>
                  <a:lnTo>
                    <a:pt x="184096" y="39302"/>
                  </a:lnTo>
                  <a:lnTo>
                    <a:pt x="188241" y="29327"/>
                  </a:lnTo>
                  <a:lnTo>
                    <a:pt x="189728" y="8884"/>
                  </a:lnTo>
                  <a:lnTo>
                    <a:pt x="184977" y="3197"/>
                  </a:lnTo>
                  <a:lnTo>
                    <a:pt x="177130" y="577"/>
                  </a:lnTo>
                  <a:lnTo>
                    <a:pt x="167219" y="0"/>
                  </a:lnTo>
                  <a:lnTo>
                    <a:pt x="146850" y="5597"/>
                  </a:lnTo>
                  <a:lnTo>
                    <a:pt x="99587" y="33845"/>
                  </a:lnTo>
                  <a:lnTo>
                    <a:pt x="54766" y="74390"/>
                  </a:lnTo>
                  <a:lnTo>
                    <a:pt x="20369" y="134343"/>
                  </a:lnTo>
                  <a:lnTo>
                    <a:pt x="18021" y="156163"/>
                  </a:lnTo>
                  <a:lnTo>
                    <a:pt x="26047" y="209946"/>
                  </a:lnTo>
                  <a:lnTo>
                    <a:pt x="47302" y="260084"/>
                  </a:lnTo>
                  <a:lnTo>
                    <a:pt x="87885" y="316652"/>
                  </a:lnTo>
                  <a:lnTo>
                    <a:pt x="110008" y="337636"/>
                  </a:lnTo>
                  <a:lnTo>
                    <a:pt x="128441" y="347513"/>
                  </a:lnTo>
                  <a:lnTo>
                    <a:pt x="151451" y="349559"/>
                  </a:lnTo>
                  <a:lnTo>
                    <a:pt x="189513" y="3462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4E1317E6-8E56-40BD-8CB4-6AC8C797A7BD}"/>
                </a:ext>
              </a:extLst>
            </p:cNvPr>
            <p:cNvSpPr/>
            <p:nvPr/>
          </p:nvSpPr>
          <p:spPr>
            <a:xfrm>
              <a:off x="5721860" y="16945896"/>
              <a:ext cx="184628" cy="317138"/>
            </a:xfrm>
            <a:custGeom>
              <a:avLst/>
              <a:gdLst/>
              <a:ahLst/>
              <a:cxnLst/>
              <a:rect l="0" t="0" r="0" b="0"/>
              <a:pathLst>
                <a:path w="184628" h="317138">
                  <a:moveTo>
                    <a:pt x="5643" y="118365"/>
                  </a:moveTo>
                  <a:lnTo>
                    <a:pt x="5642" y="118366"/>
                  </a:lnTo>
                  <a:lnTo>
                    <a:pt x="17096" y="167295"/>
                  </a:lnTo>
                  <a:lnTo>
                    <a:pt x="30392" y="220836"/>
                  </a:lnTo>
                  <a:lnTo>
                    <a:pt x="43113" y="280849"/>
                  </a:lnTo>
                  <a:lnTo>
                    <a:pt x="45693" y="310291"/>
                  </a:lnTo>
                  <a:lnTo>
                    <a:pt x="44041" y="316506"/>
                  </a:lnTo>
                  <a:lnTo>
                    <a:pt x="40601" y="317137"/>
                  </a:lnTo>
                  <a:lnTo>
                    <a:pt x="35968" y="314050"/>
                  </a:lnTo>
                  <a:lnTo>
                    <a:pt x="23856" y="292939"/>
                  </a:lnTo>
                  <a:lnTo>
                    <a:pt x="10454" y="244788"/>
                  </a:lnTo>
                  <a:lnTo>
                    <a:pt x="3473" y="183283"/>
                  </a:lnTo>
                  <a:lnTo>
                    <a:pt x="0" y="154235"/>
                  </a:lnTo>
                  <a:lnTo>
                    <a:pt x="7301" y="97461"/>
                  </a:lnTo>
                  <a:lnTo>
                    <a:pt x="14568" y="71639"/>
                  </a:lnTo>
                  <a:lnTo>
                    <a:pt x="44960" y="22769"/>
                  </a:lnTo>
                  <a:lnTo>
                    <a:pt x="61721" y="8418"/>
                  </a:lnTo>
                  <a:lnTo>
                    <a:pt x="71105" y="2952"/>
                  </a:lnTo>
                  <a:lnTo>
                    <a:pt x="97127" y="0"/>
                  </a:lnTo>
                  <a:lnTo>
                    <a:pt x="159413" y="9450"/>
                  </a:lnTo>
                  <a:lnTo>
                    <a:pt x="184627" y="130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ED294DF-19AE-478A-A336-D616C083F277}"/>
                </a:ext>
              </a:extLst>
            </p:cNvPr>
            <p:cNvSpPr/>
            <p:nvPr/>
          </p:nvSpPr>
          <p:spPr>
            <a:xfrm>
              <a:off x="6239934" y="16811575"/>
              <a:ext cx="329850" cy="539778"/>
            </a:xfrm>
            <a:custGeom>
              <a:avLst/>
              <a:gdLst/>
              <a:ahLst/>
              <a:cxnLst/>
              <a:rect l="0" t="0" r="0" b="0"/>
              <a:pathLst>
                <a:path w="329850" h="539778">
                  <a:moveTo>
                    <a:pt x="256149" y="0"/>
                  </a:moveTo>
                  <a:lnTo>
                    <a:pt x="253030" y="42694"/>
                  </a:lnTo>
                  <a:lnTo>
                    <a:pt x="247084" y="95522"/>
                  </a:lnTo>
                  <a:lnTo>
                    <a:pt x="247080" y="153876"/>
                  </a:lnTo>
                  <a:lnTo>
                    <a:pt x="254011" y="210464"/>
                  </a:lnTo>
                  <a:lnTo>
                    <a:pt x="261316" y="266700"/>
                  </a:lnTo>
                  <a:lnTo>
                    <a:pt x="274023" y="322871"/>
                  </a:lnTo>
                  <a:lnTo>
                    <a:pt x="287800" y="375908"/>
                  </a:lnTo>
                  <a:lnTo>
                    <a:pt x="302951" y="424240"/>
                  </a:lnTo>
                  <a:lnTo>
                    <a:pt x="278271" y="367386"/>
                  </a:lnTo>
                  <a:lnTo>
                    <a:pt x="247452" y="305228"/>
                  </a:lnTo>
                  <a:lnTo>
                    <a:pt x="206869" y="256802"/>
                  </a:lnTo>
                  <a:lnTo>
                    <a:pt x="180326" y="240907"/>
                  </a:lnTo>
                  <a:lnTo>
                    <a:pt x="144646" y="234377"/>
                  </a:lnTo>
                  <a:lnTo>
                    <a:pt x="124314" y="239090"/>
                  </a:lnTo>
                  <a:lnTo>
                    <a:pt x="66154" y="269184"/>
                  </a:lnTo>
                  <a:lnTo>
                    <a:pt x="47705" y="286924"/>
                  </a:lnTo>
                  <a:lnTo>
                    <a:pt x="11071" y="350015"/>
                  </a:lnTo>
                  <a:lnTo>
                    <a:pt x="0" y="394738"/>
                  </a:lnTo>
                  <a:lnTo>
                    <a:pt x="5553" y="449244"/>
                  </a:lnTo>
                  <a:lnTo>
                    <a:pt x="12582" y="471066"/>
                  </a:lnTo>
                  <a:lnTo>
                    <a:pt x="42808" y="511566"/>
                  </a:lnTo>
                  <a:lnTo>
                    <a:pt x="68935" y="527613"/>
                  </a:lnTo>
                  <a:lnTo>
                    <a:pt x="98903" y="539777"/>
                  </a:lnTo>
                  <a:lnTo>
                    <a:pt x="135598" y="539609"/>
                  </a:lnTo>
                  <a:lnTo>
                    <a:pt x="188750" y="529074"/>
                  </a:lnTo>
                  <a:lnTo>
                    <a:pt x="245064" y="512273"/>
                  </a:lnTo>
                  <a:lnTo>
                    <a:pt x="299678" y="476666"/>
                  </a:lnTo>
                  <a:lnTo>
                    <a:pt x="313709" y="459858"/>
                  </a:lnTo>
                  <a:lnTo>
                    <a:pt x="329849" y="4316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BCF1F53B-DAAF-4859-91B4-2C1F095748F8}"/>
                </a:ext>
              </a:extLst>
            </p:cNvPr>
            <p:cNvSpPr/>
            <p:nvPr/>
          </p:nvSpPr>
          <p:spPr>
            <a:xfrm>
              <a:off x="6692171" y="16969291"/>
              <a:ext cx="203996" cy="282000"/>
            </a:xfrm>
            <a:custGeom>
              <a:avLst/>
              <a:gdLst/>
              <a:ahLst/>
              <a:cxnLst/>
              <a:rect l="0" t="0" r="0" b="0"/>
              <a:pathLst>
                <a:path w="203996" h="282000">
                  <a:moveTo>
                    <a:pt x="56596" y="179197"/>
                  </a:moveTo>
                  <a:lnTo>
                    <a:pt x="56596" y="179196"/>
                  </a:lnTo>
                  <a:lnTo>
                    <a:pt x="99258" y="118323"/>
                  </a:lnTo>
                  <a:lnTo>
                    <a:pt x="147876" y="61438"/>
                  </a:lnTo>
                  <a:lnTo>
                    <a:pt x="163321" y="31220"/>
                  </a:lnTo>
                  <a:lnTo>
                    <a:pt x="164011" y="22055"/>
                  </a:lnTo>
                  <a:lnTo>
                    <a:pt x="158538" y="5631"/>
                  </a:lnTo>
                  <a:lnTo>
                    <a:pt x="152634" y="1484"/>
                  </a:lnTo>
                  <a:lnTo>
                    <a:pt x="136714" y="0"/>
                  </a:lnTo>
                  <a:lnTo>
                    <a:pt x="108021" y="5740"/>
                  </a:lnTo>
                  <a:lnTo>
                    <a:pt x="82881" y="20438"/>
                  </a:lnTo>
                  <a:lnTo>
                    <a:pt x="30136" y="74763"/>
                  </a:lnTo>
                  <a:lnTo>
                    <a:pt x="1202" y="137156"/>
                  </a:lnTo>
                  <a:lnTo>
                    <a:pt x="0" y="158171"/>
                  </a:lnTo>
                  <a:lnTo>
                    <a:pt x="8762" y="205850"/>
                  </a:lnTo>
                  <a:lnTo>
                    <a:pt x="29555" y="240907"/>
                  </a:lnTo>
                  <a:lnTo>
                    <a:pt x="48087" y="256538"/>
                  </a:lnTo>
                  <a:lnTo>
                    <a:pt x="88580" y="276101"/>
                  </a:lnTo>
                  <a:lnTo>
                    <a:pt x="125474" y="281999"/>
                  </a:lnTo>
                  <a:lnTo>
                    <a:pt x="179184" y="275822"/>
                  </a:lnTo>
                  <a:lnTo>
                    <a:pt x="203995" y="2739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89A17E80-0021-43B9-8434-391A9DD9A59B}"/>
                </a:ext>
              </a:extLst>
            </p:cNvPr>
            <p:cNvSpPr/>
            <p:nvPr/>
          </p:nvSpPr>
          <p:spPr>
            <a:xfrm>
              <a:off x="6936272" y="17011617"/>
              <a:ext cx="194498" cy="281994"/>
            </a:xfrm>
            <a:custGeom>
              <a:avLst/>
              <a:gdLst/>
              <a:ahLst/>
              <a:cxnLst/>
              <a:rect l="0" t="0" r="0" b="0"/>
              <a:pathLst>
                <a:path w="194498" h="281994">
                  <a:moveTo>
                    <a:pt x="117821" y="0"/>
                  </a:moveTo>
                  <a:lnTo>
                    <a:pt x="75129" y="14573"/>
                  </a:lnTo>
                  <a:lnTo>
                    <a:pt x="31394" y="46156"/>
                  </a:lnTo>
                  <a:lnTo>
                    <a:pt x="10585" y="68009"/>
                  </a:lnTo>
                  <a:lnTo>
                    <a:pt x="751" y="86380"/>
                  </a:lnTo>
                  <a:lnTo>
                    <a:pt x="0" y="96190"/>
                  </a:lnTo>
                  <a:lnTo>
                    <a:pt x="5405" y="116452"/>
                  </a:lnTo>
                  <a:lnTo>
                    <a:pt x="12462" y="123258"/>
                  </a:lnTo>
                  <a:lnTo>
                    <a:pt x="32780" y="130820"/>
                  </a:lnTo>
                  <a:lnTo>
                    <a:pt x="54289" y="131062"/>
                  </a:lnTo>
                  <a:lnTo>
                    <a:pt x="107872" y="127273"/>
                  </a:lnTo>
                  <a:lnTo>
                    <a:pt x="146459" y="132206"/>
                  </a:lnTo>
                  <a:lnTo>
                    <a:pt x="166034" y="141037"/>
                  </a:lnTo>
                  <a:lnTo>
                    <a:pt x="174530" y="146667"/>
                  </a:lnTo>
                  <a:lnTo>
                    <a:pt x="187089" y="162282"/>
                  </a:lnTo>
                  <a:lnTo>
                    <a:pt x="192076" y="171357"/>
                  </a:lnTo>
                  <a:lnTo>
                    <a:pt x="194497" y="190804"/>
                  </a:lnTo>
                  <a:lnTo>
                    <a:pt x="190504" y="209974"/>
                  </a:lnTo>
                  <a:lnTo>
                    <a:pt x="168876" y="241344"/>
                  </a:lnTo>
                  <a:lnTo>
                    <a:pt x="154551" y="254662"/>
                  </a:lnTo>
                  <a:lnTo>
                    <a:pt x="113639" y="272745"/>
                  </a:lnTo>
                  <a:lnTo>
                    <a:pt x="60843" y="281993"/>
                  </a:lnTo>
                  <a:lnTo>
                    <a:pt x="36346" y="277019"/>
                  </a:lnTo>
                  <a:lnTo>
                    <a:pt x="24900" y="272416"/>
                  </a:lnTo>
                  <a:lnTo>
                    <a:pt x="17269" y="265838"/>
                  </a:lnTo>
                  <a:lnTo>
                    <a:pt x="2008" y="2316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A18B4A80-D912-4FB8-83E4-D60C95619060}"/>
                </a:ext>
              </a:extLst>
            </p:cNvPr>
            <p:cNvSpPr/>
            <p:nvPr/>
          </p:nvSpPr>
          <p:spPr>
            <a:xfrm>
              <a:off x="7538577" y="16913622"/>
              <a:ext cx="189341" cy="360494"/>
            </a:xfrm>
            <a:custGeom>
              <a:avLst/>
              <a:gdLst/>
              <a:ahLst/>
              <a:cxnLst/>
              <a:rect l="0" t="0" r="0" b="0"/>
              <a:pathLst>
                <a:path w="189341" h="360494">
                  <a:moveTo>
                    <a:pt x="10356" y="66410"/>
                  </a:moveTo>
                  <a:lnTo>
                    <a:pt x="10356" y="125026"/>
                  </a:lnTo>
                  <a:lnTo>
                    <a:pt x="18689" y="184742"/>
                  </a:lnTo>
                  <a:lnTo>
                    <a:pt x="27831" y="245510"/>
                  </a:lnTo>
                  <a:lnTo>
                    <a:pt x="33825" y="298752"/>
                  </a:lnTo>
                  <a:lnTo>
                    <a:pt x="40338" y="354329"/>
                  </a:lnTo>
                  <a:lnTo>
                    <a:pt x="38533" y="360131"/>
                  </a:lnTo>
                  <a:lnTo>
                    <a:pt x="34989" y="360493"/>
                  </a:lnTo>
                  <a:lnTo>
                    <a:pt x="30287" y="357220"/>
                  </a:lnTo>
                  <a:lnTo>
                    <a:pt x="25064" y="341108"/>
                  </a:lnTo>
                  <a:lnTo>
                    <a:pt x="13029" y="279228"/>
                  </a:lnTo>
                  <a:lnTo>
                    <a:pt x="2781" y="224087"/>
                  </a:lnTo>
                  <a:lnTo>
                    <a:pt x="411" y="162547"/>
                  </a:lnTo>
                  <a:lnTo>
                    <a:pt x="0" y="111402"/>
                  </a:lnTo>
                  <a:lnTo>
                    <a:pt x="11058" y="70382"/>
                  </a:lnTo>
                  <a:lnTo>
                    <a:pt x="35754" y="33486"/>
                  </a:lnTo>
                  <a:lnTo>
                    <a:pt x="49330" y="18242"/>
                  </a:lnTo>
                  <a:lnTo>
                    <a:pt x="81305" y="2094"/>
                  </a:lnTo>
                  <a:lnTo>
                    <a:pt x="103890" y="0"/>
                  </a:lnTo>
                  <a:lnTo>
                    <a:pt x="124456" y="4139"/>
                  </a:lnTo>
                  <a:lnTo>
                    <a:pt x="141395" y="13779"/>
                  </a:lnTo>
                  <a:lnTo>
                    <a:pt x="164086" y="37948"/>
                  </a:lnTo>
                  <a:lnTo>
                    <a:pt x="189340" y="874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86F29EAC-6E8A-42CD-9300-21D295826D93}"/>
                </a:ext>
              </a:extLst>
            </p:cNvPr>
            <p:cNvSpPr/>
            <p:nvPr/>
          </p:nvSpPr>
          <p:spPr>
            <a:xfrm>
              <a:off x="7782844" y="16940403"/>
              <a:ext cx="176701" cy="347978"/>
            </a:xfrm>
            <a:custGeom>
              <a:avLst/>
              <a:gdLst/>
              <a:ahLst/>
              <a:cxnLst/>
              <a:rect l="0" t="0" r="0" b="0"/>
              <a:pathLst>
                <a:path w="176701" h="347978">
                  <a:moveTo>
                    <a:pt x="50358" y="165970"/>
                  </a:moveTo>
                  <a:lnTo>
                    <a:pt x="50358" y="165971"/>
                  </a:lnTo>
                  <a:lnTo>
                    <a:pt x="86276" y="106031"/>
                  </a:lnTo>
                  <a:lnTo>
                    <a:pt x="126470" y="49363"/>
                  </a:lnTo>
                  <a:lnTo>
                    <a:pt x="136048" y="28746"/>
                  </a:lnTo>
                  <a:lnTo>
                    <a:pt x="136731" y="19506"/>
                  </a:lnTo>
                  <a:lnTo>
                    <a:pt x="131250" y="2998"/>
                  </a:lnTo>
                  <a:lnTo>
                    <a:pt x="126513" y="0"/>
                  </a:lnTo>
                  <a:lnTo>
                    <a:pt x="121015" y="341"/>
                  </a:lnTo>
                  <a:lnTo>
                    <a:pt x="84202" y="23289"/>
                  </a:lnTo>
                  <a:lnTo>
                    <a:pt x="33625" y="82158"/>
                  </a:lnTo>
                  <a:lnTo>
                    <a:pt x="5422" y="144949"/>
                  </a:lnTo>
                  <a:lnTo>
                    <a:pt x="0" y="187690"/>
                  </a:lnTo>
                  <a:lnTo>
                    <a:pt x="6573" y="238889"/>
                  </a:lnTo>
                  <a:lnTo>
                    <a:pt x="22525" y="301120"/>
                  </a:lnTo>
                  <a:lnTo>
                    <a:pt x="35648" y="320015"/>
                  </a:lnTo>
                  <a:lnTo>
                    <a:pt x="54349" y="335040"/>
                  </a:lnTo>
                  <a:lnTo>
                    <a:pt x="78258" y="345616"/>
                  </a:lnTo>
                  <a:lnTo>
                    <a:pt x="101364" y="347977"/>
                  </a:lnTo>
                  <a:lnTo>
                    <a:pt x="144792" y="339962"/>
                  </a:lnTo>
                  <a:lnTo>
                    <a:pt x="176700" y="3238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51003D0D-7153-4C99-B357-588FC4EB5E2F}"/>
                </a:ext>
              </a:extLst>
            </p:cNvPr>
            <p:cNvSpPr/>
            <p:nvPr/>
          </p:nvSpPr>
          <p:spPr>
            <a:xfrm>
              <a:off x="7896373" y="16664177"/>
              <a:ext cx="136872" cy="157929"/>
            </a:xfrm>
            <a:custGeom>
              <a:avLst/>
              <a:gdLst/>
              <a:ahLst/>
              <a:cxnLst/>
              <a:rect l="0" t="0" r="0" b="0"/>
              <a:pathLst>
                <a:path w="136872" h="157929">
                  <a:moveTo>
                    <a:pt x="136871" y="0"/>
                  </a:moveTo>
                  <a:lnTo>
                    <a:pt x="82756" y="54114"/>
                  </a:lnTo>
                  <a:lnTo>
                    <a:pt x="32381" y="112824"/>
                  </a:lnTo>
                  <a:lnTo>
                    <a:pt x="0" y="1579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6DFFB7FE-3960-4192-A9A9-03662BF0F4D9}"/>
                </a:ext>
              </a:extLst>
            </p:cNvPr>
            <p:cNvSpPr/>
            <p:nvPr/>
          </p:nvSpPr>
          <p:spPr>
            <a:xfrm>
              <a:off x="8035682" y="16956619"/>
              <a:ext cx="230931" cy="506794"/>
            </a:xfrm>
            <a:custGeom>
              <a:avLst/>
              <a:gdLst/>
              <a:ahLst/>
              <a:cxnLst/>
              <a:rect l="0" t="0" r="0" b="0"/>
              <a:pathLst>
                <a:path w="230931" h="506794">
                  <a:moveTo>
                    <a:pt x="60733" y="33941"/>
                  </a:moveTo>
                  <a:lnTo>
                    <a:pt x="60732" y="88086"/>
                  </a:lnTo>
                  <a:lnTo>
                    <a:pt x="55144" y="143030"/>
                  </a:lnTo>
                  <a:lnTo>
                    <a:pt x="43944" y="201284"/>
                  </a:lnTo>
                  <a:lnTo>
                    <a:pt x="39772" y="254321"/>
                  </a:lnTo>
                  <a:lnTo>
                    <a:pt x="31592" y="311701"/>
                  </a:lnTo>
                  <a:lnTo>
                    <a:pt x="24041" y="367488"/>
                  </a:lnTo>
                  <a:lnTo>
                    <a:pt x="19690" y="427943"/>
                  </a:lnTo>
                  <a:lnTo>
                    <a:pt x="18830" y="486158"/>
                  </a:lnTo>
                  <a:lnTo>
                    <a:pt x="17543" y="506327"/>
                  </a:lnTo>
                  <a:lnTo>
                    <a:pt x="15562" y="506793"/>
                  </a:lnTo>
                  <a:lnTo>
                    <a:pt x="13072" y="503593"/>
                  </a:lnTo>
                  <a:lnTo>
                    <a:pt x="3978" y="476732"/>
                  </a:lnTo>
                  <a:lnTo>
                    <a:pt x="0" y="417331"/>
                  </a:lnTo>
                  <a:lnTo>
                    <a:pt x="5173" y="365389"/>
                  </a:lnTo>
                  <a:lnTo>
                    <a:pt x="8396" y="307233"/>
                  </a:lnTo>
                  <a:lnTo>
                    <a:pt x="16239" y="254778"/>
                  </a:lnTo>
                  <a:lnTo>
                    <a:pt x="29370" y="198187"/>
                  </a:lnTo>
                  <a:lnTo>
                    <a:pt x="48819" y="136966"/>
                  </a:lnTo>
                  <a:lnTo>
                    <a:pt x="76360" y="80981"/>
                  </a:lnTo>
                  <a:lnTo>
                    <a:pt x="117503" y="34913"/>
                  </a:lnTo>
                  <a:lnTo>
                    <a:pt x="153593" y="8882"/>
                  </a:lnTo>
                  <a:lnTo>
                    <a:pt x="164753" y="3197"/>
                  </a:lnTo>
                  <a:lnTo>
                    <a:pt x="189632" y="0"/>
                  </a:lnTo>
                  <a:lnTo>
                    <a:pt x="202818" y="786"/>
                  </a:lnTo>
                  <a:lnTo>
                    <a:pt x="212778" y="5987"/>
                  </a:lnTo>
                  <a:lnTo>
                    <a:pt x="226965" y="24247"/>
                  </a:lnTo>
                  <a:lnTo>
                    <a:pt x="230930" y="44839"/>
                  </a:lnTo>
                  <a:lnTo>
                    <a:pt x="227624" y="66860"/>
                  </a:lnTo>
                  <a:lnTo>
                    <a:pt x="203316" y="122246"/>
                  </a:lnTo>
                  <a:lnTo>
                    <a:pt x="165066" y="183575"/>
                  </a:lnTo>
                  <a:lnTo>
                    <a:pt x="113250" y="240300"/>
                  </a:lnTo>
                  <a:lnTo>
                    <a:pt x="81753" y="261201"/>
                  </a:lnTo>
                  <a:lnTo>
                    <a:pt x="71237" y="266165"/>
                  </a:lnTo>
                  <a:lnTo>
                    <a:pt x="61886" y="267137"/>
                  </a:lnTo>
                  <a:lnTo>
                    <a:pt x="45258" y="261975"/>
                  </a:lnTo>
                  <a:lnTo>
                    <a:pt x="41058" y="253816"/>
                  </a:lnTo>
                  <a:lnTo>
                    <a:pt x="39603" y="208048"/>
                  </a:lnTo>
                  <a:lnTo>
                    <a:pt x="39675" y="1813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8234677B-7799-49EB-974C-C64D9B338373}"/>
                </a:ext>
              </a:extLst>
            </p:cNvPr>
            <p:cNvSpPr/>
            <p:nvPr/>
          </p:nvSpPr>
          <p:spPr>
            <a:xfrm>
              <a:off x="8297673" y="16916859"/>
              <a:ext cx="162877" cy="274252"/>
            </a:xfrm>
            <a:custGeom>
              <a:avLst/>
              <a:gdLst/>
              <a:ahLst/>
              <a:cxnLst/>
              <a:rect l="0" t="0" r="0" b="0"/>
              <a:pathLst>
                <a:path w="162877" h="274252">
                  <a:moveTo>
                    <a:pt x="114596" y="1"/>
                  </a:moveTo>
                  <a:lnTo>
                    <a:pt x="114596" y="0"/>
                  </a:lnTo>
                  <a:lnTo>
                    <a:pt x="70634" y="20245"/>
                  </a:lnTo>
                  <a:lnTo>
                    <a:pt x="38409" y="47327"/>
                  </a:lnTo>
                  <a:lnTo>
                    <a:pt x="12633" y="85260"/>
                  </a:lnTo>
                  <a:lnTo>
                    <a:pt x="4939" y="106914"/>
                  </a:lnTo>
                  <a:lnTo>
                    <a:pt x="0" y="162064"/>
                  </a:lnTo>
                  <a:lnTo>
                    <a:pt x="4613" y="217756"/>
                  </a:lnTo>
                  <a:lnTo>
                    <a:pt x="13463" y="237551"/>
                  </a:lnTo>
                  <a:lnTo>
                    <a:pt x="38208" y="269325"/>
                  </a:lnTo>
                  <a:lnTo>
                    <a:pt x="47293" y="273135"/>
                  </a:lnTo>
                  <a:lnTo>
                    <a:pt x="69866" y="274251"/>
                  </a:lnTo>
                  <a:lnTo>
                    <a:pt x="103293" y="262716"/>
                  </a:lnTo>
                  <a:lnTo>
                    <a:pt x="129834" y="238889"/>
                  </a:lnTo>
                  <a:lnTo>
                    <a:pt x="152516" y="204014"/>
                  </a:lnTo>
                  <a:lnTo>
                    <a:pt x="162876" y="158457"/>
                  </a:lnTo>
                  <a:lnTo>
                    <a:pt x="160358" y="119092"/>
                  </a:lnTo>
                  <a:lnTo>
                    <a:pt x="146613" y="85199"/>
                  </a:lnTo>
                  <a:lnTo>
                    <a:pt x="127722" y="58520"/>
                  </a:lnTo>
                  <a:lnTo>
                    <a:pt x="101719" y="41388"/>
                  </a:lnTo>
                  <a:lnTo>
                    <a:pt x="40897" y="210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56BA75C4-FFDC-442E-8671-DC704FAD1A62}"/>
                </a:ext>
              </a:extLst>
            </p:cNvPr>
            <p:cNvSpPr/>
            <p:nvPr/>
          </p:nvSpPr>
          <p:spPr>
            <a:xfrm>
              <a:off x="8507026" y="16927277"/>
              <a:ext cx="220740" cy="294904"/>
            </a:xfrm>
            <a:custGeom>
              <a:avLst/>
              <a:gdLst/>
              <a:ahLst/>
              <a:cxnLst/>
              <a:rect l="0" t="0" r="0" b="0"/>
              <a:pathLst>
                <a:path w="220740" h="294904">
                  <a:moveTo>
                    <a:pt x="0" y="21169"/>
                  </a:moveTo>
                  <a:lnTo>
                    <a:pt x="16768" y="32350"/>
                  </a:lnTo>
                  <a:lnTo>
                    <a:pt x="28120" y="47197"/>
                  </a:lnTo>
                  <a:lnTo>
                    <a:pt x="44940" y="85323"/>
                  </a:lnTo>
                  <a:lnTo>
                    <a:pt x="50359" y="121806"/>
                  </a:lnTo>
                  <a:lnTo>
                    <a:pt x="43786" y="176054"/>
                  </a:lnTo>
                  <a:lnTo>
                    <a:pt x="34342" y="234955"/>
                  </a:lnTo>
                  <a:lnTo>
                    <a:pt x="25883" y="294903"/>
                  </a:lnTo>
                  <a:lnTo>
                    <a:pt x="39337" y="242695"/>
                  </a:lnTo>
                  <a:lnTo>
                    <a:pt x="56248" y="180772"/>
                  </a:lnTo>
                  <a:lnTo>
                    <a:pt x="70209" y="128908"/>
                  </a:lnTo>
                  <a:lnTo>
                    <a:pt x="84232" y="76724"/>
                  </a:lnTo>
                  <a:lnTo>
                    <a:pt x="103856" y="32274"/>
                  </a:lnTo>
                  <a:lnTo>
                    <a:pt x="123449" y="5872"/>
                  </a:lnTo>
                  <a:lnTo>
                    <a:pt x="131432" y="1614"/>
                  </a:lnTo>
                  <a:lnTo>
                    <a:pt x="149661" y="0"/>
                  </a:lnTo>
                  <a:lnTo>
                    <a:pt x="166342" y="6302"/>
                  </a:lnTo>
                  <a:lnTo>
                    <a:pt x="181555" y="18070"/>
                  </a:lnTo>
                  <a:lnTo>
                    <a:pt x="196114" y="34999"/>
                  </a:lnTo>
                  <a:lnTo>
                    <a:pt x="211876" y="69850"/>
                  </a:lnTo>
                  <a:lnTo>
                    <a:pt x="219277" y="123549"/>
                  </a:lnTo>
                  <a:lnTo>
                    <a:pt x="220739" y="179215"/>
                  </a:lnTo>
                  <a:lnTo>
                    <a:pt x="213816" y="239728"/>
                  </a:lnTo>
                  <a:lnTo>
                    <a:pt x="210571" y="2738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F629654-C1FD-429A-9E5B-315659F3B25E}"/>
                </a:ext>
              </a:extLst>
            </p:cNvPr>
            <p:cNvSpPr/>
            <p:nvPr/>
          </p:nvSpPr>
          <p:spPr>
            <a:xfrm>
              <a:off x="8783748" y="16882503"/>
              <a:ext cx="171108" cy="404832"/>
            </a:xfrm>
            <a:custGeom>
              <a:avLst/>
              <a:gdLst/>
              <a:ahLst/>
              <a:cxnLst/>
              <a:rect l="0" t="0" r="0" b="0"/>
              <a:pathLst>
                <a:path w="171108" h="404832">
                  <a:moveTo>
                    <a:pt x="123361" y="13301"/>
                  </a:moveTo>
                  <a:lnTo>
                    <a:pt x="123361" y="13300"/>
                  </a:lnTo>
                  <a:lnTo>
                    <a:pt x="112182" y="2124"/>
                  </a:lnTo>
                  <a:lnTo>
                    <a:pt x="105380" y="0"/>
                  </a:lnTo>
                  <a:lnTo>
                    <a:pt x="88463" y="761"/>
                  </a:lnTo>
                  <a:lnTo>
                    <a:pt x="53620" y="18944"/>
                  </a:lnTo>
                  <a:lnTo>
                    <a:pt x="24838" y="40969"/>
                  </a:lnTo>
                  <a:lnTo>
                    <a:pt x="7081" y="67903"/>
                  </a:lnTo>
                  <a:lnTo>
                    <a:pt x="0" y="103699"/>
                  </a:lnTo>
                  <a:lnTo>
                    <a:pt x="4583" y="124057"/>
                  </a:lnTo>
                  <a:lnTo>
                    <a:pt x="9081" y="132762"/>
                  </a:lnTo>
                  <a:lnTo>
                    <a:pt x="23438" y="145554"/>
                  </a:lnTo>
                  <a:lnTo>
                    <a:pt x="72595" y="167111"/>
                  </a:lnTo>
                  <a:lnTo>
                    <a:pt x="132519" y="185187"/>
                  </a:lnTo>
                  <a:lnTo>
                    <a:pt x="159480" y="201360"/>
                  </a:lnTo>
                  <a:lnTo>
                    <a:pt x="164988" y="210034"/>
                  </a:lnTo>
                  <a:lnTo>
                    <a:pt x="171107" y="232148"/>
                  </a:lnTo>
                  <a:lnTo>
                    <a:pt x="168964" y="265317"/>
                  </a:lnTo>
                  <a:lnTo>
                    <a:pt x="155330" y="302961"/>
                  </a:lnTo>
                  <a:lnTo>
                    <a:pt x="107003" y="365230"/>
                  </a:lnTo>
                  <a:lnTo>
                    <a:pt x="69568" y="394168"/>
                  </a:lnTo>
                  <a:lnTo>
                    <a:pt x="49150" y="404064"/>
                  </a:lnTo>
                  <a:lnTo>
                    <a:pt x="41131" y="404831"/>
                  </a:lnTo>
                  <a:lnTo>
                    <a:pt x="34616" y="403000"/>
                  </a:lnTo>
                  <a:lnTo>
                    <a:pt x="18076" y="3923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1D367A0-BC45-4AA0-A2E3-9A821CA2141B}"/>
                </a:ext>
              </a:extLst>
            </p:cNvPr>
            <p:cNvSpPr/>
            <p:nvPr/>
          </p:nvSpPr>
          <p:spPr>
            <a:xfrm>
              <a:off x="8822881" y="17137957"/>
              <a:ext cx="1" cy="3"/>
            </a:xfrm>
            <a:custGeom>
              <a:avLst/>
              <a:gdLst/>
              <a:ahLst/>
              <a:cxnLst/>
              <a:rect l="0" t="0" r="0" b="0"/>
              <a:pathLst>
                <a:path w="1" h="3">
                  <a:moveTo>
                    <a:pt x="0" y="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A0347D78-F952-44F7-A8A8-E2A45A07EE8B}"/>
                </a:ext>
              </a:extLst>
            </p:cNvPr>
            <p:cNvSpPr/>
            <p:nvPr/>
          </p:nvSpPr>
          <p:spPr>
            <a:xfrm>
              <a:off x="8970280" y="16875570"/>
              <a:ext cx="231628" cy="296389"/>
            </a:xfrm>
            <a:custGeom>
              <a:avLst/>
              <a:gdLst/>
              <a:ahLst/>
              <a:cxnLst/>
              <a:rect l="0" t="0" r="0" b="0"/>
              <a:pathLst>
                <a:path w="231628" h="296389">
                  <a:moveTo>
                    <a:pt x="0" y="178161"/>
                  </a:moveTo>
                  <a:lnTo>
                    <a:pt x="43962" y="157919"/>
                  </a:lnTo>
                  <a:lnTo>
                    <a:pt x="105447" y="112675"/>
                  </a:lnTo>
                  <a:lnTo>
                    <a:pt x="162881" y="60682"/>
                  </a:lnTo>
                  <a:lnTo>
                    <a:pt x="185392" y="35858"/>
                  </a:lnTo>
                  <a:lnTo>
                    <a:pt x="189106" y="27141"/>
                  </a:lnTo>
                  <a:lnTo>
                    <a:pt x="190112" y="8096"/>
                  </a:lnTo>
                  <a:lnTo>
                    <a:pt x="185233" y="2784"/>
                  </a:lnTo>
                  <a:lnTo>
                    <a:pt x="177301" y="411"/>
                  </a:lnTo>
                  <a:lnTo>
                    <a:pt x="167334" y="0"/>
                  </a:lnTo>
                  <a:lnTo>
                    <a:pt x="150021" y="5783"/>
                  </a:lnTo>
                  <a:lnTo>
                    <a:pt x="98418" y="48698"/>
                  </a:lnTo>
                  <a:lnTo>
                    <a:pt x="77254" y="80660"/>
                  </a:lnTo>
                  <a:lnTo>
                    <a:pt x="61756" y="125355"/>
                  </a:lnTo>
                  <a:lnTo>
                    <a:pt x="60932" y="170055"/>
                  </a:lnTo>
                  <a:lnTo>
                    <a:pt x="72304" y="218673"/>
                  </a:lnTo>
                  <a:lnTo>
                    <a:pt x="90573" y="251385"/>
                  </a:lnTo>
                  <a:lnTo>
                    <a:pt x="108105" y="272706"/>
                  </a:lnTo>
                  <a:lnTo>
                    <a:pt x="130716" y="287641"/>
                  </a:lnTo>
                  <a:lnTo>
                    <a:pt x="143296" y="293261"/>
                  </a:lnTo>
                  <a:lnTo>
                    <a:pt x="169752" y="296388"/>
                  </a:lnTo>
                  <a:lnTo>
                    <a:pt x="231627" y="2939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C1F9436D-80F8-46F4-B268-CA1DD9A079DC}"/>
                </a:ext>
              </a:extLst>
            </p:cNvPr>
            <p:cNvSpPr/>
            <p:nvPr/>
          </p:nvSpPr>
          <p:spPr>
            <a:xfrm>
              <a:off x="9219676" y="16874747"/>
              <a:ext cx="222875" cy="323410"/>
            </a:xfrm>
            <a:custGeom>
              <a:avLst/>
              <a:gdLst/>
              <a:ahLst/>
              <a:cxnLst/>
              <a:rect l="0" t="0" r="0" b="0"/>
              <a:pathLst>
                <a:path w="222875" h="323410">
                  <a:moveTo>
                    <a:pt x="119101" y="0"/>
                  </a:moveTo>
                  <a:lnTo>
                    <a:pt x="76411" y="14572"/>
                  </a:lnTo>
                  <a:lnTo>
                    <a:pt x="40349" y="39402"/>
                  </a:lnTo>
                  <a:lnTo>
                    <a:pt x="11865" y="75245"/>
                  </a:lnTo>
                  <a:lnTo>
                    <a:pt x="2031" y="95442"/>
                  </a:lnTo>
                  <a:lnTo>
                    <a:pt x="0" y="119237"/>
                  </a:lnTo>
                  <a:lnTo>
                    <a:pt x="1095" y="132134"/>
                  </a:lnTo>
                  <a:lnTo>
                    <a:pt x="5337" y="141901"/>
                  </a:lnTo>
                  <a:lnTo>
                    <a:pt x="19406" y="155874"/>
                  </a:lnTo>
                  <a:lnTo>
                    <a:pt x="40477" y="162866"/>
                  </a:lnTo>
                  <a:lnTo>
                    <a:pt x="97722" y="172941"/>
                  </a:lnTo>
                  <a:lnTo>
                    <a:pt x="155780" y="186196"/>
                  </a:lnTo>
                  <a:lnTo>
                    <a:pt x="202256" y="203200"/>
                  </a:lnTo>
                  <a:lnTo>
                    <a:pt x="213143" y="209165"/>
                  </a:lnTo>
                  <a:lnTo>
                    <a:pt x="219230" y="216653"/>
                  </a:lnTo>
                  <a:lnTo>
                    <a:pt x="222118" y="225152"/>
                  </a:lnTo>
                  <a:lnTo>
                    <a:pt x="222874" y="234328"/>
                  </a:lnTo>
                  <a:lnTo>
                    <a:pt x="217476" y="250764"/>
                  </a:lnTo>
                  <a:lnTo>
                    <a:pt x="206107" y="265867"/>
                  </a:lnTo>
                  <a:lnTo>
                    <a:pt x="150007" y="307592"/>
                  </a:lnTo>
                  <a:lnTo>
                    <a:pt x="117730" y="320296"/>
                  </a:lnTo>
                  <a:lnTo>
                    <a:pt x="80221" y="323409"/>
                  </a:lnTo>
                  <a:lnTo>
                    <a:pt x="34874" y="3158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7A5CE9-A610-438C-8321-19B661E47783}"/>
                </a:ext>
              </a:extLst>
            </p:cNvPr>
            <p:cNvSpPr/>
            <p:nvPr/>
          </p:nvSpPr>
          <p:spPr>
            <a:xfrm>
              <a:off x="9580933" y="17095845"/>
              <a:ext cx="21058" cy="42115"/>
            </a:xfrm>
            <a:custGeom>
              <a:avLst/>
              <a:gdLst/>
              <a:ahLst/>
              <a:cxnLst/>
              <a:rect l="0" t="0" r="0" b="0"/>
              <a:pathLst>
                <a:path w="21058" h="42115">
                  <a:moveTo>
                    <a:pt x="21057" y="0"/>
                  </a:moveTo>
                  <a:lnTo>
                    <a:pt x="21057" y="1"/>
                  </a:lnTo>
                  <a:lnTo>
                    <a:pt x="9604" y="28119"/>
                  </a:lnTo>
                  <a:lnTo>
                    <a:pt x="0" y="421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40351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BD2AB73-8566-47B4-AF82-24D7135100B1}"/>
              </a:ext>
            </a:extLst>
          </p:cNvPr>
          <p:cNvSpPr/>
          <p:nvPr/>
        </p:nvSpPr>
        <p:spPr>
          <a:xfrm>
            <a:off x="2021472" y="694881"/>
            <a:ext cx="4843109" cy="3084845"/>
          </a:xfrm>
          <a:custGeom>
            <a:avLst/>
            <a:gdLst/>
            <a:ahLst/>
            <a:cxnLst/>
            <a:rect l="0" t="0" r="0" b="0"/>
            <a:pathLst>
              <a:path w="4843109" h="3084845">
                <a:moveTo>
                  <a:pt x="0" y="0"/>
                </a:moveTo>
                <a:lnTo>
                  <a:pt x="0" y="58617"/>
                </a:lnTo>
                <a:lnTo>
                  <a:pt x="1169" y="118857"/>
                </a:lnTo>
                <a:lnTo>
                  <a:pt x="8333" y="170097"/>
                </a:lnTo>
                <a:lnTo>
                  <a:pt x="10094" y="230521"/>
                </a:lnTo>
                <a:lnTo>
                  <a:pt x="10399" y="281472"/>
                </a:lnTo>
                <a:lnTo>
                  <a:pt x="16079" y="328024"/>
                </a:lnTo>
                <a:lnTo>
                  <a:pt x="19582" y="382632"/>
                </a:lnTo>
                <a:lnTo>
                  <a:pt x="20620" y="437676"/>
                </a:lnTo>
                <a:lnTo>
                  <a:pt x="20927" y="496619"/>
                </a:lnTo>
                <a:lnTo>
                  <a:pt x="21018" y="558538"/>
                </a:lnTo>
                <a:lnTo>
                  <a:pt x="21045" y="610159"/>
                </a:lnTo>
                <a:lnTo>
                  <a:pt x="28290" y="664627"/>
                </a:lnTo>
                <a:lnTo>
                  <a:pt x="30609" y="720622"/>
                </a:lnTo>
                <a:lnTo>
                  <a:pt x="31151" y="765203"/>
                </a:lnTo>
                <a:lnTo>
                  <a:pt x="31392" y="812313"/>
                </a:lnTo>
                <a:lnTo>
                  <a:pt x="34648" y="872395"/>
                </a:lnTo>
                <a:lnTo>
                  <a:pt x="40639" y="929727"/>
                </a:lnTo>
                <a:lnTo>
                  <a:pt x="41677" y="988813"/>
                </a:lnTo>
                <a:lnTo>
                  <a:pt x="41984" y="1041415"/>
                </a:lnTo>
                <a:lnTo>
                  <a:pt x="42075" y="1103404"/>
                </a:lnTo>
                <a:lnTo>
                  <a:pt x="42103" y="1156866"/>
                </a:lnTo>
                <a:lnTo>
                  <a:pt x="42110" y="1219110"/>
                </a:lnTo>
                <a:lnTo>
                  <a:pt x="42113" y="1272648"/>
                </a:lnTo>
                <a:lnTo>
                  <a:pt x="42113" y="1318146"/>
                </a:lnTo>
                <a:lnTo>
                  <a:pt x="42113" y="1378031"/>
                </a:lnTo>
                <a:lnTo>
                  <a:pt x="42113" y="1430869"/>
                </a:lnTo>
                <a:lnTo>
                  <a:pt x="34878" y="1490645"/>
                </a:lnTo>
                <a:lnTo>
                  <a:pt x="32236" y="1547513"/>
                </a:lnTo>
                <a:lnTo>
                  <a:pt x="31714" y="1603806"/>
                </a:lnTo>
                <a:lnTo>
                  <a:pt x="31610" y="1659986"/>
                </a:lnTo>
                <a:lnTo>
                  <a:pt x="31590" y="1716144"/>
                </a:lnTo>
                <a:lnTo>
                  <a:pt x="25997" y="1772297"/>
                </a:lnTo>
                <a:lnTo>
                  <a:pt x="22033" y="1828449"/>
                </a:lnTo>
                <a:lnTo>
                  <a:pt x="21249" y="1884601"/>
                </a:lnTo>
                <a:lnTo>
                  <a:pt x="21095" y="1940753"/>
                </a:lnTo>
                <a:lnTo>
                  <a:pt x="21064" y="2000414"/>
                </a:lnTo>
                <a:lnTo>
                  <a:pt x="21059" y="2060726"/>
                </a:lnTo>
                <a:lnTo>
                  <a:pt x="22227" y="2113301"/>
                </a:lnTo>
                <a:lnTo>
                  <a:pt x="28292" y="2175672"/>
                </a:lnTo>
                <a:lnTo>
                  <a:pt x="30610" y="2228858"/>
                </a:lnTo>
                <a:lnTo>
                  <a:pt x="31152" y="2271960"/>
                </a:lnTo>
                <a:lnTo>
                  <a:pt x="31393" y="2318413"/>
                </a:lnTo>
                <a:lnTo>
                  <a:pt x="31500" y="2366355"/>
                </a:lnTo>
                <a:lnTo>
                  <a:pt x="31547" y="2414959"/>
                </a:lnTo>
                <a:lnTo>
                  <a:pt x="28449" y="2460737"/>
                </a:lnTo>
                <a:lnTo>
                  <a:pt x="24342" y="2504479"/>
                </a:lnTo>
                <a:lnTo>
                  <a:pt x="22517" y="2547317"/>
                </a:lnTo>
                <a:lnTo>
                  <a:pt x="21706" y="2589753"/>
                </a:lnTo>
                <a:lnTo>
                  <a:pt x="21249" y="2649986"/>
                </a:lnTo>
                <a:lnTo>
                  <a:pt x="21114" y="2704877"/>
                </a:lnTo>
                <a:lnTo>
                  <a:pt x="21074" y="2755066"/>
                </a:lnTo>
                <a:lnTo>
                  <a:pt x="21060" y="2813946"/>
                </a:lnTo>
                <a:lnTo>
                  <a:pt x="29390" y="2876386"/>
                </a:lnTo>
                <a:lnTo>
                  <a:pt x="36741" y="2930848"/>
                </a:lnTo>
                <a:lnTo>
                  <a:pt x="50627" y="2978261"/>
                </a:lnTo>
                <a:lnTo>
                  <a:pt x="61885" y="3000042"/>
                </a:lnTo>
                <a:lnTo>
                  <a:pt x="77807" y="3015182"/>
                </a:lnTo>
                <a:lnTo>
                  <a:pt x="137231" y="3042166"/>
                </a:lnTo>
                <a:lnTo>
                  <a:pt x="197966" y="3060208"/>
                </a:lnTo>
                <a:lnTo>
                  <a:pt x="252967" y="3071187"/>
                </a:lnTo>
                <a:lnTo>
                  <a:pt x="314481" y="3079291"/>
                </a:lnTo>
                <a:lnTo>
                  <a:pt x="365620" y="3083203"/>
                </a:lnTo>
                <a:lnTo>
                  <a:pt x="417817" y="3084362"/>
                </a:lnTo>
                <a:lnTo>
                  <a:pt x="479452" y="3084753"/>
                </a:lnTo>
                <a:lnTo>
                  <a:pt x="539806" y="3084831"/>
                </a:lnTo>
                <a:lnTo>
                  <a:pt x="590441" y="3084844"/>
                </a:lnTo>
                <a:lnTo>
                  <a:pt x="642489" y="3081728"/>
                </a:lnTo>
                <a:lnTo>
                  <a:pt x="694955" y="3076516"/>
                </a:lnTo>
                <a:lnTo>
                  <a:pt x="750664" y="3074971"/>
                </a:lnTo>
                <a:lnTo>
                  <a:pt x="811625" y="3071394"/>
                </a:lnTo>
                <a:lnTo>
                  <a:pt x="874141" y="3066044"/>
                </a:lnTo>
                <a:lnTo>
                  <a:pt x="937118" y="3061340"/>
                </a:lnTo>
                <a:lnTo>
                  <a:pt x="1000231" y="3055657"/>
                </a:lnTo>
                <a:lnTo>
                  <a:pt x="1063385" y="3050854"/>
                </a:lnTo>
                <a:lnTo>
                  <a:pt x="1120312" y="3045141"/>
                </a:lnTo>
                <a:lnTo>
                  <a:pt x="1173054" y="3043449"/>
                </a:lnTo>
                <a:lnTo>
                  <a:pt x="1236254" y="3039827"/>
                </a:lnTo>
                <a:lnTo>
                  <a:pt x="1281762" y="3035594"/>
                </a:lnTo>
                <a:lnTo>
                  <a:pt x="1344504" y="3033211"/>
                </a:lnTo>
                <a:lnTo>
                  <a:pt x="1405691" y="3029286"/>
                </a:lnTo>
                <a:lnTo>
                  <a:pt x="1457509" y="3023181"/>
                </a:lnTo>
                <a:lnTo>
                  <a:pt x="1516314" y="3021975"/>
                </a:lnTo>
                <a:lnTo>
                  <a:pt x="1575308" y="3020596"/>
                </a:lnTo>
                <a:lnTo>
                  <a:pt x="1632173" y="3013363"/>
                </a:lnTo>
                <a:lnTo>
                  <a:pt x="1688119" y="3011587"/>
                </a:lnTo>
                <a:lnTo>
                  <a:pt x="1747740" y="3011236"/>
                </a:lnTo>
                <a:lnTo>
                  <a:pt x="1808045" y="3010006"/>
                </a:lnTo>
                <a:lnTo>
                  <a:pt x="1857108" y="3003922"/>
                </a:lnTo>
                <a:lnTo>
                  <a:pt x="1915608" y="3001274"/>
                </a:lnTo>
                <a:lnTo>
                  <a:pt x="1972224" y="3000750"/>
                </a:lnTo>
                <a:lnTo>
                  <a:pt x="2028467" y="2993412"/>
                </a:lnTo>
                <a:lnTo>
                  <a:pt x="2084638" y="2990749"/>
                </a:lnTo>
                <a:lnTo>
                  <a:pt x="2140794" y="2990223"/>
                </a:lnTo>
                <a:lnTo>
                  <a:pt x="2204182" y="2988949"/>
                </a:lnTo>
                <a:lnTo>
                  <a:pt x="2262976" y="2981765"/>
                </a:lnTo>
                <a:lnTo>
                  <a:pt x="2319650" y="2980000"/>
                </a:lnTo>
                <a:lnTo>
                  <a:pt x="2377075" y="2979651"/>
                </a:lnTo>
                <a:lnTo>
                  <a:pt x="2440411" y="2976462"/>
                </a:lnTo>
                <a:lnTo>
                  <a:pt x="2487193" y="2971236"/>
                </a:lnTo>
                <a:lnTo>
                  <a:pt x="2549813" y="2969471"/>
                </a:lnTo>
                <a:lnTo>
                  <a:pt x="2608413" y="2969122"/>
                </a:lnTo>
                <a:lnTo>
                  <a:pt x="2657984" y="2967892"/>
                </a:lnTo>
                <a:lnTo>
                  <a:pt x="2708546" y="2961808"/>
                </a:lnTo>
                <a:lnTo>
                  <a:pt x="2771266" y="2959160"/>
                </a:lnTo>
                <a:lnTo>
                  <a:pt x="2834044" y="2958637"/>
                </a:lnTo>
                <a:lnTo>
                  <a:pt x="2882895" y="2952956"/>
                </a:lnTo>
                <a:lnTo>
                  <a:pt x="2944568" y="2948962"/>
                </a:lnTo>
                <a:lnTo>
                  <a:pt x="2993502" y="2948270"/>
                </a:lnTo>
                <a:lnTo>
                  <a:pt x="3055670" y="2948037"/>
                </a:lnTo>
                <a:lnTo>
                  <a:pt x="3106619" y="2947996"/>
                </a:lnTo>
                <a:lnTo>
                  <a:pt x="3155641" y="2944865"/>
                </a:lnTo>
                <a:lnTo>
                  <a:pt x="3202921" y="2942767"/>
                </a:lnTo>
                <a:lnTo>
                  <a:pt x="3253975" y="2943316"/>
                </a:lnTo>
                <a:lnTo>
                  <a:pt x="3303027" y="2939188"/>
                </a:lnTo>
                <a:lnTo>
                  <a:pt x="3350316" y="2937965"/>
                </a:lnTo>
                <a:lnTo>
                  <a:pt x="3413108" y="2937552"/>
                </a:lnTo>
                <a:lnTo>
                  <a:pt x="3461962" y="2937481"/>
                </a:lnTo>
                <a:lnTo>
                  <a:pt x="3523636" y="2937457"/>
                </a:lnTo>
                <a:lnTo>
                  <a:pt x="3572569" y="2937452"/>
                </a:lnTo>
                <a:lnTo>
                  <a:pt x="3631618" y="2937451"/>
                </a:lnTo>
                <a:lnTo>
                  <a:pt x="3693931" y="2937451"/>
                </a:lnTo>
                <a:lnTo>
                  <a:pt x="3754160" y="2937451"/>
                </a:lnTo>
                <a:lnTo>
                  <a:pt x="3811117" y="2940570"/>
                </a:lnTo>
                <a:lnTo>
                  <a:pt x="3867429" y="2946516"/>
                </a:lnTo>
                <a:lnTo>
                  <a:pt x="3923613" y="2947690"/>
                </a:lnTo>
                <a:lnTo>
                  <a:pt x="3979771" y="2947922"/>
                </a:lnTo>
                <a:lnTo>
                  <a:pt x="4035924" y="2947968"/>
                </a:lnTo>
                <a:lnTo>
                  <a:pt x="4094805" y="2947976"/>
                </a:lnTo>
                <a:lnTo>
                  <a:pt x="4137353" y="2944858"/>
                </a:lnTo>
                <a:lnTo>
                  <a:pt x="4194529" y="2939646"/>
                </a:lnTo>
                <a:lnTo>
                  <a:pt x="4247344" y="2938101"/>
                </a:lnTo>
                <a:lnTo>
                  <a:pt x="4307448" y="2937643"/>
                </a:lnTo>
                <a:lnTo>
                  <a:pt x="4369709" y="2937508"/>
                </a:lnTo>
                <a:lnTo>
                  <a:pt x="4429491" y="2937467"/>
                </a:lnTo>
                <a:lnTo>
                  <a:pt x="4484249" y="2937455"/>
                </a:lnTo>
                <a:lnTo>
                  <a:pt x="4534398" y="2937452"/>
                </a:lnTo>
                <a:lnTo>
                  <a:pt x="4582013" y="2937451"/>
                </a:lnTo>
                <a:lnTo>
                  <a:pt x="4644915" y="2937451"/>
                </a:lnTo>
                <a:lnTo>
                  <a:pt x="4702401" y="2937451"/>
                </a:lnTo>
                <a:lnTo>
                  <a:pt x="4758816" y="2937451"/>
                </a:lnTo>
                <a:lnTo>
                  <a:pt x="4815019" y="2937451"/>
                </a:lnTo>
                <a:lnTo>
                  <a:pt x="4830624" y="2934331"/>
                </a:lnTo>
                <a:lnTo>
                  <a:pt x="4843108" y="292692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12F36E7-D9DB-4912-93B7-19145A186D36}"/>
              </a:ext>
            </a:extLst>
          </p:cNvPr>
          <p:cNvSpPr/>
          <p:nvPr/>
        </p:nvSpPr>
        <p:spPr>
          <a:xfrm>
            <a:off x="2735632" y="1147606"/>
            <a:ext cx="102124" cy="73701"/>
          </a:xfrm>
          <a:custGeom>
            <a:avLst/>
            <a:gdLst/>
            <a:ahLst/>
            <a:cxnLst/>
            <a:rect l="0" t="0" r="0" b="0"/>
            <a:pathLst>
              <a:path w="102124" h="73701">
                <a:moveTo>
                  <a:pt x="96534" y="0"/>
                </a:moveTo>
                <a:lnTo>
                  <a:pt x="102123" y="16768"/>
                </a:lnTo>
                <a:lnTo>
                  <a:pt x="101430" y="24047"/>
                </a:lnTo>
                <a:lnTo>
                  <a:pt x="94421" y="38374"/>
                </a:lnTo>
                <a:lnTo>
                  <a:pt x="71731" y="59593"/>
                </a:lnTo>
                <a:lnTo>
                  <a:pt x="62451" y="63126"/>
                </a:lnTo>
                <a:lnTo>
                  <a:pt x="42782" y="63931"/>
                </a:lnTo>
                <a:lnTo>
                  <a:pt x="25461" y="57270"/>
                </a:lnTo>
                <a:lnTo>
                  <a:pt x="17566" y="52218"/>
                </a:lnTo>
                <a:lnTo>
                  <a:pt x="5675" y="37246"/>
                </a:lnTo>
                <a:lnTo>
                  <a:pt x="866" y="28340"/>
                </a:lnTo>
                <a:lnTo>
                  <a:pt x="0" y="20064"/>
                </a:lnTo>
                <a:lnTo>
                  <a:pt x="5277" y="4628"/>
                </a:lnTo>
                <a:lnTo>
                  <a:pt x="9960" y="1916"/>
                </a:lnTo>
                <a:lnTo>
                  <a:pt x="15421" y="2447"/>
                </a:lnTo>
                <a:lnTo>
                  <a:pt x="21402" y="5141"/>
                </a:lnTo>
                <a:lnTo>
                  <a:pt x="31166" y="17493"/>
                </a:lnTo>
                <a:lnTo>
                  <a:pt x="35408" y="25700"/>
                </a:lnTo>
                <a:lnTo>
                  <a:pt x="37001" y="44178"/>
                </a:lnTo>
                <a:lnTo>
                  <a:pt x="33363" y="73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166A8A-0699-45AA-935F-AF5EBB62541B}"/>
              </a:ext>
            </a:extLst>
          </p:cNvPr>
          <p:cNvGrpSpPr/>
          <p:nvPr/>
        </p:nvGrpSpPr>
        <p:grpSpPr>
          <a:xfrm>
            <a:off x="3579689" y="1441696"/>
            <a:ext cx="52546" cy="63880"/>
            <a:chOff x="3579689" y="1441696"/>
            <a:chExt cx="52546" cy="638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84B0985-AAFA-4640-BB29-F81E5C178765}"/>
                </a:ext>
              </a:extLst>
            </p:cNvPr>
            <p:cNvSpPr/>
            <p:nvPr/>
          </p:nvSpPr>
          <p:spPr>
            <a:xfrm>
              <a:off x="3579689" y="1484518"/>
              <a:ext cx="31587" cy="1"/>
            </a:xfrm>
            <a:custGeom>
              <a:avLst/>
              <a:gdLst/>
              <a:ahLst/>
              <a:cxnLst/>
              <a:rect l="0" t="0" r="0" b="0"/>
              <a:pathLst>
                <a:path w="31587" h="1">
                  <a:moveTo>
                    <a:pt x="0" y="0"/>
                  </a:moveTo>
                  <a:lnTo>
                    <a:pt x="3158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08C1B8D-BE09-4246-B7AB-14307551F614}"/>
                </a:ext>
              </a:extLst>
            </p:cNvPr>
            <p:cNvSpPr/>
            <p:nvPr/>
          </p:nvSpPr>
          <p:spPr>
            <a:xfrm>
              <a:off x="3590218" y="1441696"/>
              <a:ext cx="42017" cy="63880"/>
            </a:xfrm>
            <a:custGeom>
              <a:avLst/>
              <a:gdLst/>
              <a:ahLst/>
              <a:cxnLst/>
              <a:rect l="0" t="0" r="0" b="0"/>
              <a:pathLst>
                <a:path w="42017" h="63880">
                  <a:moveTo>
                    <a:pt x="0" y="11237"/>
                  </a:moveTo>
                  <a:lnTo>
                    <a:pt x="16767" y="16826"/>
                  </a:lnTo>
                  <a:lnTo>
                    <a:pt x="28119" y="28929"/>
                  </a:lnTo>
                  <a:lnTo>
                    <a:pt x="32784" y="37069"/>
                  </a:lnTo>
                  <a:lnTo>
                    <a:pt x="32385" y="41326"/>
                  </a:lnTo>
                  <a:lnTo>
                    <a:pt x="28608" y="42995"/>
                  </a:lnTo>
                  <a:lnTo>
                    <a:pt x="22582" y="42937"/>
                  </a:lnTo>
                  <a:lnTo>
                    <a:pt x="17394" y="39390"/>
                  </a:lnTo>
                  <a:lnTo>
                    <a:pt x="8510" y="26089"/>
                  </a:lnTo>
                  <a:lnTo>
                    <a:pt x="8014" y="18798"/>
                  </a:lnTo>
                  <a:lnTo>
                    <a:pt x="13700" y="4459"/>
                  </a:lnTo>
                  <a:lnTo>
                    <a:pt x="19661" y="869"/>
                  </a:lnTo>
                  <a:lnTo>
                    <a:pt x="35644" y="0"/>
                  </a:lnTo>
                  <a:lnTo>
                    <a:pt x="40141" y="4915"/>
                  </a:lnTo>
                  <a:lnTo>
                    <a:pt x="42016" y="22855"/>
                  </a:lnTo>
                  <a:lnTo>
                    <a:pt x="38539" y="31850"/>
                  </a:lnTo>
                  <a:lnTo>
                    <a:pt x="25318" y="48084"/>
                  </a:lnTo>
                  <a:lnTo>
                    <a:pt x="13982" y="56859"/>
                  </a:lnTo>
                  <a:lnTo>
                    <a:pt x="0" y="638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74F204-0643-4406-A638-13966406B8D9}"/>
              </a:ext>
            </a:extLst>
          </p:cNvPr>
          <p:cNvGrpSpPr/>
          <p:nvPr/>
        </p:nvGrpSpPr>
        <p:grpSpPr>
          <a:xfrm>
            <a:off x="3683371" y="1938762"/>
            <a:ext cx="245363" cy="324866"/>
            <a:chOff x="3683371" y="1938762"/>
            <a:chExt cx="245363" cy="32486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65EDA2-7345-406A-8F74-8CD8723B6C34}"/>
                </a:ext>
              </a:extLst>
            </p:cNvPr>
            <p:cNvSpPr/>
            <p:nvPr/>
          </p:nvSpPr>
          <p:spPr>
            <a:xfrm>
              <a:off x="3683371" y="1938762"/>
              <a:ext cx="16431" cy="61654"/>
            </a:xfrm>
            <a:custGeom>
              <a:avLst/>
              <a:gdLst/>
              <a:ahLst/>
              <a:cxnLst/>
              <a:rect l="0" t="0" r="0" b="0"/>
              <a:pathLst>
                <a:path w="16431" h="61654">
                  <a:moveTo>
                    <a:pt x="12132" y="30067"/>
                  </a:moveTo>
                  <a:lnTo>
                    <a:pt x="953" y="18888"/>
                  </a:lnTo>
                  <a:lnTo>
                    <a:pt x="0" y="13256"/>
                  </a:lnTo>
                  <a:lnTo>
                    <a:pt x="1704" y="7161"/>
                  </a:lnTo>
                  <a:lnTo>
                    <a:pt x="5180" y="759"/>
                  </a:lnTo>
                  <a:lnTo>
                    <a:pt x="8667" y="0"/>
                  </a:lnTo>
                  <a:lnTo>
                    <a:pt x="12162" y="3003"/>
                  </a:lnTo>
                  <a:lnTo>
                    <a:pt x="15661" y="8515"/>
                  </a:lnTo>
                  <a:lnTo>
                    <a:pt x="16430" y="27117"/>
                  </a:lnTo>
                  <a:lnTo>
                    <a:pt x="12132" y="616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688DF30-1148-43FA-A43D-EE7D849FD3A6}"/>
                </a:ext>
              </a:extLst>
            </p:cNvPr>
            <p:cNvSpPr/>
            <p:nvPr/>
          </p:nvSpPr>
          <p:spPr>
            <a:xfrm>
              <a:off x="3916601" y="2232041"/>
              <a:ext cx="12133" cy="31587"/>
            </a:xfrm>
            <a:custGeom>
              <a:avLst/>
              <a:gdLst/>
              <a:ahLst/>
              <a:cxnLst/>
              <a:rect l="0" t="0" r="0" b="0"/>
              <a:pathLst>
                <a:path w="12133" h="31587">
                  <a:moveTo>
                    <a:pt x="0" y="0"/>
                  </a:moveTo>
                  <a:lnTo>
                    <a:pt x="11179" y="11179"/>
                  </a:lnTo>
                  <a:lnTo>
                    <a:pt x="12132" y="15642"/>
                  </a:lnTo>
                  <a:lnTo>
                    <a:pt x="10427" y="19787"/>
                  </a:lnTo>
                  <a:lnTo>
                    <a:pt x="0" y="315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17B49D-F5E3-4EFE-8C8B-6978041DD5AA}"/>
              </a:ext>
            </a:extLst>
          </p:cNvPr>
          <p:cNvSpPr/>
          <p:nvPr/>
        </p:nvSpPr>
        <p:spPr>
          <a:xfrm>
            <a:off x="4137700" y="2594502"/>
            <a:ext cx="39188" cy="58680"/>
          </a:xfrm>
          <a:custGeom>
            <a:avLst/>
            <a:gdLst/>
            <a:ahLst/>
            <a:cxnLst/>
            <a:rect l="0" t="0" r="0" b="0"/>
            <a:pathLst>
              <a:path w="39188" h="58680">
                <a:moveTo>
                  <a:pt x="21057" y="27094"/>
                </a:moveTo>
                <a:lnTo>
                  <a:pt x="21057" y="4737"/>
                </a:lnTo>
                <a:lnTo>
                  <a:pt x="23396" y="491"/>
                </a:lnTo>
                <a:lnTo>
                  <a:pt x="27296" y="0"/>
                </a:lnTo>
                <a:lnTo>
                  <a:pt x="32235" y="2012"/>
                </a:lnTo>
                <a:lnTo>
                  <a:pt x="35528" y="8033"/>
                </a:lnTo>
                <a:lnTo>
                  <a:pt x="39187" y="27201"/>
                </a:lnTo>
                <a:lnTo>
                  <a:pt x="36653" y="35354"/>
                </a:lnTo>
                <a:lnTo>
                  <a:pt x="31454" y="41960"/>
                </a:lnTo>
                <a:lnTo>
                  <a:pt x="13609" y="53725"/>
                </a:lnTo>
                <a:lnTo>
                  <a:pt x="0" y="586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123A8C2-BD73-4F5C-B1E1-8FAA40B7C131}"/>
              </a:ext>
            </a:extLst>
          </p:cNvPr>
          <p:cNvSpPr/>
          <p:nvPr/>
        </p:nvSpPr>
        <p:spPr>
          <a:xfrm>
            <a:off x="4421420" y="2962105"/>
            <a:ext cx="21607" cy="38518"/>
          </a:xfrm>
          <a:custGeom>
            <a:avLst/>
            <a:gdLst/>
            <a:ahLst/>
            <a:cxnLst/>
            <a:rect l="0" t="0" r="0" b="0"/>
            <a:pathLst>
              <a:path w="21607" h="38518">
                <a:moveTo>
                  <a:pt x="21606" y="38517"/>
                </a:moveTo>
                <a:lnTo>
                  <a:pt x="4838" y="27338"/>
                </a:lnTo>
                <a:lnTo>
                  <a:pt x="1069" y="20536"/>
                </a:lnTo>
                <a:lnTo>
                  <a:pt x="0" y="3619"/>
                </a:lnTo>
                <a:lnTo>
                  <a:pt x="2523" y="44"/>
                </a:lnTo>
                <a:lnTo>
                  <a:pt x="6544" y="0"/>
                </a:lnTo>
                <a:lnTo>
                  <a:pt x="11565" y="2311"/>
                </a:lnTo>
                <a:lnTo>
                  <a:pt x="13742" y="7360"/>
                </a:lnTo>
                <a:lnTo>
                  <a:pt x="13041" y="22330"/>
                </a:lnTo>
                <a:lnTo>
                  <a:pt x="11218" y="26556"/>
                </a:lnTo>
                <a:lnTo>
                  <a:pt x="8831" y="28203"/>
                </a:lnTo>
                <a:lnTo>
                  <a:pt x="549" y="2798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8AA601-E012-422E-AB11-713CC5ABBB8A}"/>
              </a:ext>
            </a:extLst>
          </p:cNvPr>
          <p:cNvGrpSpPr/>
          <p:nvPr/>
        </p:nvGrpSpPr>
        <p:grpSpPr>
          <a:xfrm>
            <a:off x="2811109" y="1200249"/>
            <a:ext cx="1684561" cy="1831959"/>
            <a:chOff x="2811109" y="1200249"/>
            <a:chExt cx="1684561" cy="183195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4F448B8-781A-4049-AF47-F769E401466E}"/>
                </a:ext>
              </a:extLst>
            </p:cNvPr>
            <p:cNvSpPr/>
            <p:nvPr/>
          </p:nvSpPr>
          <p:spPr>
            <a:xfrm>
              <a:off x="2811109" y="1200249"/>
              <a:ext cx="736996" cy="263213"/>
            </a:xfrm>
            <a:custGeom>
              <a:avLst/>
              <a:gdLst/>
              <a:ahLst/>
              <a:cxnLst/>
              <a:rect l="0" t="0" r="0" b="0"/>
              <a:pathLst>
                <a:path w="736996" h="263213">
                  <a:moveTo>
                    <a:pt x="0" y="0"/>
                  </a:moveTo>
                  <a:lnTo>
                    <a:pt x="24047" y="9575"/>
                  </a:lnTo>
                  <a:lnTo>
                    <a:pt x="65182" y="33814"/>
                  </a:lnTo>
                  <a:lnTo>
                    <a:pt x="126519" y="56039"/>
                  </a:lnTo>
                  <a:lnTo>
                    <a:pt x="189528" y="77199"/>
                  </a:lnTo>
                  <a:lnTo>
                    <a:pt x="252685" y="98265"/>
                  </a:lnTo>
                  <a:lnTo>
                    <a:pt x="303203" y="112304"/>
                  </a:lnTo>
                  <a:lnTo>
                    <a:pt x="358243" y="126342"/>
                  </a:lnTo>
                  <a:lnTo>
                    <a:pt x="414175" y="140380"/>
                  </a:lnTo>
                  <a:lnTo>
                    <a:pt x="475985" y="157927"/>
                  </a:lnTo>
                  <a:lnTo>
                    <a:pt x="535857" y="175475"/>
                  </a:lnTo>
                  <a:lnTo>
                    <a:pt x="589452" y="193022"/>
                  </a:lnTo>
                  <a:lnTo>
                    <a:pt x="652754" y="214079"/>
                  </a:lnTo>
                  <a:lnTo>
                    <a:pt x="714573" y="248199"/>
                  </a:lnTo>
                  <a:lnTo>
                    <a:pt x="736995" y="2632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B6B4623-9FC7-415B-8D18-7A0F8524D665}"/>
                </a:ext>
              </a:extLst>
            </p:cNvPr>
            <p:cNvSpPr/>
            <p:nvPr/>
          </p:nvSpPr>
          <p:spPr>
            <a:xfrm>
              <a:off x="3600746" y="146346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FCD5077-EE66-435B-9A02-2C7BEBFDF40D}"/>
                </a:ext>
              </a:extLst>
            </p:cNvPr>
            <p:cNvSpPr/>
            <p:nvPr/>
          </p:nvSpPr>
          <p:spPr>
            <a:xfrm>
              <a:off x="3605686" y="1484518"/>
              <a:ext cx="58232" cy="494841"/>
            </a:xfrm>
            <a:custGeom>
              <a:avLst/>
              <a:gdLst/>
              <a:ahLst/>
              <a:cxnLst/>
              <a:rect l="0" t="0" r="0" b="0"/>
              <a:pathLst>
                <a:path w="58232" h="494841">
                  <a:moveTo>
                    <a:pt x="5589" y="0"/>
                  </a:moveTo>
                  <a:lnTo>
                    <a:pt x="0" y="16768"/>
                  </a:lnTo>
                  <a:lnTo>
                    <a:pt x="375" y="34359"/>
                  </a:lnTo>
                  <a:lnTo>
                    <a:pt x="5611" y="53875"/>
                  </a:lnTo>
                  <a:lnTo>
                    <a:pt x="32897" y="115922"/>
                  </a:lnTo>
                  <a:lnTo>
                    <a:pt x="44431" y="161068"/>
                  </a:lnTo>
                  <a:lnTo>
                    <a:pt x="52645" y="214700"/>
                  </a:lnTo>
                  <a:lnTo>
                    <a:pt x="57128" y="270354"/>
                  </a:lnTo>
                  <a:lnTo>
                    <a:pt x="58013" y="326408"/>
                  </a:lnTo>
                  <a:lnTo>
                    <a:pt x="58188" y="382541"/>
                  </a:lnTo>
                  <a:lnTo>
                    <a:pt x="57052" y="437519"/>
                  </a:lnTo>
                  <a:lnTo>
                    <a:pt x="52163" y="470057"/>
                  </a:lnTo>
                  <a:lnTo>
                    <a:pt x="58231" y="4948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57252B-1A54-4486-A117-F63555375A3D}"/>
                </a:ext>
              </a:extLst>
            </p:cNvPr>
            <p:cNvSpPr/>
            <p:nvPr/>
          </p:nvSpPr>
          <p:spPr>
            <a:xfrm>
              <a:off x="3674446" y="2000415"/>
              <a:ext cx="263213" cy="252685"/>
            </a:xfrm>
            <a:custGeom>
              <a:avLst/>
              <a:gdLst/>
              <a:ahLst/>
              <a:cxnLst/>
              <a:rect l="0" t="0" r="0" b="0"/>
              <a:pathLst>
                <a:path w="263213" h="252685">
                  <a:moveTo>
                    <a:pt x="0" y="0"/>
                  </a:moveTo>
                  <a:lnTo>
                    <a:pt x="24046" y="9575"/>
                  </a:lnTo>
                  <a:lnTo>
                    <a:pt x="80698" y="59898"/>
                  </a:lnTo>
                  <a:lnTo>
                    <a:pt x="139403" y="108808"/>
                  </a:lnTo>
                  <a:lnTo>
                    <a:pt x="189456" y="166261"/>
                  </a:lnTo>
                  <a:lnTo>
                    <a:pt x="244493" y="224522"/>
                  </a:lnTo>
                  <a:lnTo>
                    <a:pt x="263212" y="2526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C3248C-1A71-41C4-BAE0-54D414F2C2EC}"/>
                </a:ext>
              </a:extLst>
            </p:cNvPr>
            <p:cNvSpPr/>
            <p:nvPr/>
          </p:nvSpPr>
          <p:spPr>
            <a:xfrm>
              <a:off x="3895544" y="2253099"/>
              <a:ext cx="600126" cy="779109"/>
            </a:xfrm>
            <a:custGeom>
              <a:avLst/>
              <a:gdLst/>
              <a:ahLst/>
              <a:cxnLst/>
              <a:rect l="0" t="0" r="0" b="0"/>
              <a:pathLst>
                <a:path w="600126" h="779109">
                  <a:moveTo>
                    <a:pt x="0" y="0"/>
                  </a:moveTo>
                  <a:lnTo>
                    <a:pt x="9576" y="24046"/>
                  </a:lnTo>
                  <a:lnTo>
                    <a:pt x="59898" y="80698"/>
                  </a:lnTo>
                  <a:lnTo>
                    <a:pt x="101796" y="137485"/>
                  </a:lnTo>
                  <a:lnTo>
                    <a:pt x="143892" y="194506"/>
                  </a:lnTo>
                  <a:lnTo>
                    <a:pt x="200042" y="255724"/>
                  </a:lnTo>
                  <a:lnTo>
                    <a:pt x="242156" y="313002"/>
                  </a:lnTo>
                  <a:lnTo>
                    <a:pt x="291289" y="373886"/>
                  </a:lnTo>
                  <a:lnTo>
                    <a:pt x="333403" y="432141"/>
                  </a:lnTo>
                  <a:lnTo>
                    <a:pt x="382535" y="488607"/>
                  </a:lnTo>
                  <a:lnTo>
                    <a:pt x="424650" y="546689"/>
                  </a:lnTo>
                  <a:lnTo>
                    <a:pt x="449606" y="581337"/>
                  </a:lnTo>
                  <a:lnTo>
                    <a:pt x="465449" y="608205"/>
                  </a:lnTo>
                  <a:lnTo>
                    <a:pt x="505561" y="664004"/>
                  </a:lnTo>
                  <a:lnTo>
                    <a:pt x="547499" y="723409"/>
                  </a:lnTo>
                  <a:lnTo>
                    <a:pt x="600125" y="7791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14A116-C25E-4201-9939-F3A8756D31C2}"/>
              </a:ext>
            </a:extLst>
          </p:cNvPr>
          <p:cNvGrpSpPr/>
          <p:nvPr/>
        </p:nvGrpSpPr>
        <p:grpSpPr>
          <a:xfrm>
            <a:off x="4095521" y="2586804"/>
            <a:ext cx="459476" cy="466461"/>
            <a:chOff x="4095521" y="2586804"/>
            <a:chExt cx="459476" cy="46646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77C1DC-6AEF-443E-B2B0-140D6E5EE3E7}"/>
                </a:ext>
              </a:extLst>
            </p:cNvPr>
            <p:cNvSpPr/>
            <p:nvPr/>
          </p:nvSpPr>
          <p:spPr>
            <a:xfrm>
              <a:off x="4400912" y="2956387"/>
              <a:ext cx="154085" cy="96878"/>
            </a:xfrm>
            <a:custGeom>
              <a:avLst/>
              <a:gdLst/>
              <a:ahLst/>
              <a:cxnLst/>
              <a:rect l="0" t="0" r="0" b="0"/>
              <a:pathLst>
                <a:path w="154085" h="96878">
                  <a:moveTo>
                    <a:pt x="0" y="96877"/>
                  </a:moveTo>
                  <a:lnTo>
                    <a:pt x="5589" y="80110"/>
                  </a:lnTo>
                  <a:lnTo>
                    <a:pt x="17692" y="68758"/>
                  </a:lnTo>
                  <a:lnTo>
                    <a:pt x="65284" y="48201"/>
                  </a:lnTo>
                  <a:lnTo>
                    <a:pt x="102272" y="39691"/>
                  </a:lnTo>
                  <a:lnTo>
                    <a:pt x="125003" y="41435"/>
                  </a:lnTo>
                  <a:lnTo>
                    <a:pt x="130128" y="45878"/>
                  </a:lnTo>
                  <a:lnTo>
                    <a:pt x="131206" y="52349"/>
                  </a:lnTo>
                  <a:lnTo>
                    <a:pt x="129585" y="60173"/>
                  </a:lnTo>
                  <a:lnTo>
                    <a:pt x="124994" y="66559"/>
                  </a:lnTo>
                  <a:lnTo>
                    <a:pt x="110535" y="76773"/>
                  </a:lnTo>
                  <a:lnTo>
                    <a:pt x="77075" y="83512"/>
                  </a:lnTo>
                  <a:lnTo>
                    <a:pt x="43114" y="79919"/>
                  </a:lnTo>
                  <a:lnTo>
                    <a:pt x="34592" y="75043"/>
                  </a:lnTo>
                  <a:lnTo>
                    <a:pt x="22003" y="60267"/>
                  </a:lnTo>
                  <a:lnTo>
                    <a:pt x="19348" y="51414"/>
                  </a:lnTo>
                  <a:lnTo>
                    <a:pt x="19517" y="32218"/>
                  </a:lnTo>
                  <a:lnTo>
                    <a:pt x="23540" y="24525"/>
                  </a:lnTo>
                  <a:lnTo>
                    <a:pt x="37369" y="12858"/>
                  </a:lnTo>
                  <a:lnTo>
                    <a:pt x="76063" y="5303"/>
                  </a:lnTo>
                  <a:lnTo>
                    <a:pt x="118983" y="8653"/>
                  </a:lnTo>
                  <a:lnTo>
                    <a:pt x="141009" y="17112"/>
                  </a:lnTo>
                  <a:lnTo>
                    <a:pt x="150158" y="22644"/>
                  </a:lnTo>
                  <a:lnTo>
                    <a:pt x="153918" y="28671"/>
                  </a:lnTo>
                  <a:lnTo>
                    <a:pt x="154084" y="35028"/>
                  </a:lnTo>
                  <a:lnTo>
                    <a:pt x="151856" y="41607"/>
                  </a:lnTo>
                  <a:lnTo>
                    <a:pt x="145691" y="47162"/>
                  </a:lnTo>
                  <a:lnTo>
                    <a:pt x="94762" y="68263"/>
                  </a:lnTo>
                  <a:lnTo>
                    <a:pt x="57584" y="73581"/>
                  </a:lnTo>
                  <a:lnTo>
                    <a:pt x="47748" y="70818"/>
                  </a:lnTo>
                  <a:lnTo>
                    <a:pt x="40022" y="65467"/>
                  </a:lnTo>
                  <a:lnTo>
                    <a:pt x="33700" y="58389"/>
                  </a:lnTo>
                  <a:lnTo>
                    <a:pt x="31825" y="51331"/>
                  </a:lnTo>
                  <a:lnTo>
                    <a:pt x="32915" y="44287"/>
                  </a:lnTo>
                  <a:lnTo>
                    <a:pt x="35982" y="37250"/>
                  </a:lnTo>
                  <a:lnTo>
                    <a:pt x="57064" y="16169"/>
                  </a:lnTo>
                  <a:lnTo>
                    <a:pt x="85538" y="694"/>
                  </a:lnTo>
                  <a:lnTo>
                    <a:pt x="89781" y="0"/>
                  </a:lnTo>
                  <a:lnTo>
                    <a:pt x="90270" y="1877"/>
                  </a:lnTo>
                  <a:lnTo>
                    <a:pt x="84228" y="126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6FE70E9-0F73-497C-AAF3-431118C01B1D}"/>
                </a:ext>
              </a:extLst>
            </p:cNvPr>
            <p:cNvSpPr/>
            <p:nvPr/>
          </p:nvSpPr>
          <p:spPr>
            <a:xfrm>
              <a:off x="4095521" y="2586804"/>
              <a:ext cx="129246" cy="108492"/>
            </a:xfrm>
            <a:custGeom>
              <a:avLst/>
              <a:gdLst/>
              <a:ahLst/>
              <a:cxnLst/>
              <a:rect l="0" t="0" r="0" b="0"/>
              <a:pathLst>
                <a:path w="129246" h="108492">
                  <a:moveTo>
                    <a:pt x="42179" y="108491"/>
                  </a:moveTo>
                  <a:lnTo>
                    <a:pt x="36590" y="91724"/>
                  </a:lnTo>
                  <a:lnTo>
                    <a:pt x="36965" y="74133"/>
                  </a:lnTo>
                  <a:lnTo>
                    <a:pt x="38703" y="64529"/>
                  </a:lnTo>
                  <a:lnTo>
                    <a:pt x="43371" y="56956"/>
                  </a:lnTo>
                  <a:lnTo>
                    <a:pt x="57917" y="45423"/>
                  </a:lnTo>
                  <a:lnTo>
                    <a:pt x="91425" y="37942"/>
                  </a:lnTo>
                  <a:lnTo>
                    <a:pt x="114369" y="42431"/>
                  </a:lnTo>
                  <a:lnTo>
                    <a:pt x="125400" y="46904"/>
                  </a:lnTo>
                  <a:lnTo>
                    <a:pt x="129245" y="52225"/>
                  </a:lnTo>
                  <a:lnTo>
                    <a:pt x="128299" y="58112"/>
                  </a:lnTo>
                  <a:lnTo>
                    <a:pt x="124159" y="64377"/>
                  </a:lnTo>
                  <a:lnTo>
                    <a:pt x="110199" y="74457"/>
                  </a:lnTo>
                  <a:lnTo>
                    <a:pt x="91127" y="81667"/>
                  </a:lnTo>
                  <a:lnTo>
                    <a:pt x="55252" y="84556"/>
                  </a:lnTo>
                  <a:lnTo>
                    <a:pt x="32782" y="81086"/>
                  </a:lnTo>
                  <a:lnTo>
                    <a:pt x="14216" y="72525"/>
                  </a:lnTo>
                  <a:lnTo>
                    <a:pt x="5989" y="66966"/>
                  </a:lnTo>
                  <a:lnTo>
                    <a:pt x="1674" y="59751"/>
                  </a:lnTo>
                  <a:lnTo>
                    <a:pt x="0" y="42375"/>
                  </a:lnTo>
                  <a:lnTo>
                    <a:pt x="6275" y="26074"/>
                  </a:lnTo>
                  <a:lnTo>
                    <a:pt x="11224" y="18452"/>
                  </a:lnTo>
                  <a:lnTo>
                    <a:pt x="29201" y="6862"/>
                  </a:lnTo>
                  <a:lnTo>
                    <a:pt x="40546" y="2134"/>
                  </a:lnTo>
                  <a:lnTo>
                    <a:pt x="65630" y="0"/>
                  </a:lnTo>
                  <a:lnTo>
                    <a:pt x="90036" y="4121"/>
                  </a:lnTo>
                  <a:lnTo>
                    <a:pt x="108682" y="13751"/>
                  </a:lnTo>
                  <a:lnTo>
                    <a:pt x="112250" y="20765"/>
                  </a:lnTo>
                  <a:lnTo>
                    <a:pt x="112290" y="28950"/>
                  </a:lnTo>
                  <a:lnTo>
                    <a:pt x="109977" y="37916"/>
                  </a:lnTo>
                  <a:lnTo>
                    <a:pt x="104925" y="45064"/>
                  </a:lnTo>
                  <a:lnTo>
                    <a:pt x="89953" y="56125"/>
                  </a:lnTo>
                  <a:lnTo>
                    <a:pt x="56204" y="63339"/>
                  </a:lnTo>
                  <a:lnTo>
                    <a:pt x="36324" y="58788"/>
                  </a:lnTo>
                  <a:lnTo>
                    <a:pt x="27747" y="54299"/>
                  </a:lnTo>
                  <a:lnTo>
                    <a:pt x="23199" y="47796"/>
                  </a:lnTo>
                  <a:lnTo>
                    <a:pt x="21337" y="39952"/>
                  </a:lnTo>
                  <a:lnTo>
                    <a:pt x="21265" y="31213"/>
                  </a:lnTo>
                  <a:lnTo>
                    <a:pt x="25896" y="25387"/>
                  </a:lnTo>
                  <a:lnTo>
                    <a:pt x="43521" y="18914"/>
                  </a:lnTo>
                  <a:lnTo>
                    <a:pt x="74162" y="20858"/>
                  </a:lnTo>
                  <a:lnTo>
                    <a:pt x="77539" y="24333"/>
                  </a:lnTo>
                  <a:lnTo>
                    <a:pt x="76281" y="28989"/>
                  </a:lnTo>
                  <a:lnTo>
                    <a:pt x="63236" y="453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035D70-A381-4C9F-99B0-793ACB61E4C6}"/>
              </a:ext>
            </a:extLst>
          </p:cNvPr>
          <p:cNvGrpSpPr/>
          <p:nvPr/>
        </p:nvGrpSpPr>
        <p:grpSpPr>
          <a:xfrm>
            <a:off x="3581374" y="1938707"/>
            <a:ext cx="395747" cy="382048"/>
            <a:chOff x="3581374" y="1938707"/>
            <a:chExt cx="395747" cy="38204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0B02D73-2D24-4C3A-925A-1063C70222C1}"/>
                </a:ext>
              </a:extLst>
            </p:cNvPr>
            <p:cNvSpPr/>
            <p:nvPr/>
          </p:nvSpPr>
          <p:spPr>
            <a:xfrm>
              <a:off x="3812734" y="2217506"/>
              <a:ext cx="164387" cy="103249"/>
            </a:xfrm>
            <a:custGeom>
              <a:avLst/>
              <a:gdLst/>
              <a:ahLst/>
              <a:cxnLst/>
              <a:rect l="0" t="0" r="0" b="0"/>
              <a:pathLst>
                <a:path w="164387" h="103249">
                  <a:moveTo>
                    <a:pt x="61753" y="25064"/>
                  </a:moveTo>
                  <a:lnTo>
                    <a:pt x="72931" y="13886"/>
                  </a:lnTo>
                  <a:lnTo>
                    <a:pt x="80904" y="11763"/>
                  </a:lnTo>
                  <a:lnTo>
                    <a:pt x="113310" y="14364"/>
                  </a:lnTo>
                  <a:lnTo>
                    <a:pt x="144490" y="23713"/>
                  </a:lnTo>
                  <a:lnTo>
                    <a:pt x="161306" y="34602"/>
                  </a:lnTo>
                  <a:lnTo>
                    <a:pt x="164386" y="41951"/>
                  </a:lnTo>
                  <a:lnTo>
                    <a:pt x="164101" y="50360"/>
                  </a:lnTo>
                  <a:lnTo>
                    <a:pt x="161570" y="59476"/>
                  </a:lnTo>
                  <a:lnTo>
                    <a:pt x="156374" y="66722"/>
                  </a:lnTo>
                  <a:lnTo>
                    <a:pt x="141241" y="77894"/>
                  </a:lnTo>
                  <a:lnTo>
                    <a:pt x="89595" y="98326"/>
                  </a:lnTo>
                  <a:lnTo>
                    <a:pt x="64769" y="103248"/>
                  </a:lnTo>
                  <a:lnTo>
                    <a:pt x="20235" y="96876"/>
                  </a:lnTo>
                  <a:lnTo>
                    <a:pt x="9508" y="93996"/>
                  </a:lnTo>
                  <a:lnTo>
                    <a:pt x="3526" y="88566"/>
                  </a:lnTo>
                  <a:lnTo>
                    <a:pt x="708" y="81437"/>
                  </a:lnTo>
                  <a:lnTo>
                    <a:pt x="0" y="73174"/>
                  </a:lnTo>
                  <a:lnTo>
                    <a:pt x="5451" y="57755"/>
                  </a:lnTo>
                  <a:lnTo>
                    <a:pt x="28015" y="28792"/>
                  </a:lnTo>
                  <a:lnTo>
                    <a:pt x="53707" y="13170"/>
                  </a:lnTo>
                  <a:lnTo>
                    <a:pt x="83546" y="1133"/>
                  </a:lnTo>
                  <a:lnTo>
                    <a:pt x="104194" y="0"/>
                  </a:lnTo>
                  <a:lnTo>
                    <a:pt x="123899" y="4566"/>
                  </a:lnTo>
                  <a:lnTo>
                    <a:pt x="140456" y="14394"/>
                  </a:lnTo>
                  <a:lnTo>
                    <a:pt x="142298" y="20290"/>
                  </a:lnTo>
                  <a:lnTo>
                    <a:pt x="140016" y="26561"/>
                  </a:lnTo>
                  <a:lnTo>
                    <a:pt x="134985" y="33081"/>
                  </a:lnTo>
                  <a:lnTo>
                    <a:pt x="111137" y="47846"/>
                  </a:lnTo>
                  <a:lnTo>
                    <a:pt x="81845" y="59630"/>
                  </a:lnTo>
                  <a:lnTo>
                    <a:pt x="72808" y="59807"/>
                  </a:lnTo>
                  <a:lnTo>
                    <a:pt x="56528" y="53763"/>
                  </a:lnTo>
                  <a:lnTo>
                    <a:pt x="53590" y="48876"/>
                  </a:lnTo>
                  <a:lnTo>
                    <a:pt x="53972" y="43278"/>
                  </a:lnTo>
                  <a:lnTo>
                    <a:pt x="56566" y="37207"/>
                  </a:lnTo>
                  <a:lnTo>
                    <a:pt x="68807" y="27341"/>
                  </a:lnTo>
                  <a:lnTo>
                    <a:pt x="76984" y="23073"/>
                  </a:lnTo>
                  <a:lnTo>
                    <a:pt x="81266" y="22567"/>
                  </a:lnTo>
                  <a:lnTo>
                    <a:pt x="82950" y="24569"/>
                  </a:lnTo>
                  <a:lnTo>
                    <a:pt x="82810" y="355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B2C168D-EA24-4DE0-81C6-F38614223E19}"/>
                </a:ext>
              </a:extLst>
            </p:cNvPr>
            <p:cNvSpPr/>
            <p:nvPr/>
          </p:nvSpPr>
          <p:spPr>
            <a:xfrm>
              <a:off x="3581374" y="1938707"/>
              <a:ext cx="124550" cy="69882"/>
            </a:xfrm>
            <a:custGeom>
              <a:avLst/>
              <a:gdLst/>
              <a:ahLst/>
              <a:cxnLst/>
              <a:rect l="0" t="0" r="0" b="0"/>
              <a:pathLst>
                <a:path w="124550" h="69882">
                  <a:moveTo>
                    <a:pt x="40429" y="9065"/>
                  </a:moveTo>
                  <a:lnTo>
                    <a:pt x="77908" y="732"/>
                  </a:lnTo>
                  <a:lnTo>
                    <a:pt x="89981" y="0"/>
                  </a:lnTo>
                  <a:lnTo>
                    <a:pt x="109636" y="5426"/>
                  </a:lnTo>
                  <a:lnTo>
                    <a:pt x="118153" y="10149"/>
                  </a:lnTo>
                  <a:lnTo>
                    <a:pt x="122660" y="16806"/>
                  </a:lnTo>
                  <a:lnTo>
                    <a:pt x="124549" y="33563"/>
                  </a:lnTo>
                  <a:lnTo>
                    <a:pt x="121076" y="40605"/>
                  </a:lnTo>
                  <a:lnTo>
                    <a:pt x="107857" y="51548"/>
                  </a:lnTo>
                  <a:lnTo>
                    <a:pt x="80685" y="64287"/>
                  </a:lnTo>
                  <a:lnTo>
                    <a:pt x="44818" y="69881"/>
                  </a:lnTo>
                  <a:lnTo>
                    <a:pt x="10144" y="65949"/>
                  </a:lnTo>
                  <a:lnTo>
                    <a:pt x="3861" y="61026"/>
                  </a:lnTo>
                  <a:lnTo>
                    <a:pt x="843" y="54234"/>
                  </a:lnTo>
                  <a:lnTo>
                    <a:pt x="0" y="46197"/>
                  </a:lnTo>
                  <a:lnTo>
                    <a:pt x="2948" y="38499"/>
                  </a:lnTo>
                  <a:lnTo>
                    <a:pt x="15582" y="23707"/>
                  </a:lnTo>
                  <a:lnTo>
                    <a:pt x="42426" y="7814"/>
                  </a:lnTo>
                  <a:lnTo>
                    <a:pt x="62374" y="5780"/>
                  </a:lnTo>
                  <a:lnTo>
                    <a:pt x="103776" y="14005"/>
                  </a:lnTo>
                  <a:lnTo>
                    <a:pt x="109566" y="19378"/>
                  </a:lnTo>
                  <a:lnTo>
                    <a:pt x="112256" y="26468"/>
                  </a:lnTo>
                  <a:lnTo>
                    <a:pt x="112880" y="34705"/>
                  </a:lnTo>
                  <a:lnTo>
                    <a:pt x="109787" y="41366"/>
                  </a:lnTo>
                  <a:lnTo>
                    <a:pt x="96991" y="51887"/>
                  </a:lnTo>
                  <a:lnTo>
                    <a:pt x="64467" y="58798"/>
                  </a:lnTo>
                  <a:lnTo>
                    <a:pt x="44874" y="54175"/>
                  </a:lnTo>
                  <a:lnTo>
                    <a:pt x="36373" y="49667"/>
                  </a:lnTo>
                  <a:lnTo>
                    <a:pt x="33046" y="43152"/>
                  </a:lnTo>
                  <a:lnTo>
                    <a:pt x="33167" y="35299"/>
                  </a:lnTo>
                  <a:lnTo>
                    <a:pt x="35588" y="26555"/>
                  </a:lnTo>
                  <a:lnTo>
                    <a:pt x="40711" y="19555"/>
                  </a:lnTo>
                  <a:lnTo>
                    <a:pt x="55763" y="8658"/>
                  </a:lnTo>
                  <a:lnTo>
                    <a:pt x="74150" y="6155"/>
                  </a:lnTo>
                  <a:lnTo>
                    <a:pt x="83967" y="7125"/>
                  </a:lnTo>
                  <a:lnTo>
                    <a:pt x="88172" y="11281"/>
                  </a:lnTo>
                  <a:lnTo>
                    <a:pt x="88635" y="17561"/>
                  </a:lnTo>
                  <a:lnTo>
                    <a:pt x="86604" y="25258"/>
                  </a:lnTo>
                  <a:lnTo>
                    <a:pt x="84081" y="29219"/>
                  </a:lnTo>
                  <a:lnTo>
                    <a:pt x="81229" y="30690"/>
                  </a:lnTo>
                  <a:lnTo>
                    <a:pt x="72015" y="301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3D2EE7-5B4D-4E1A-897D-D4CFF941B48E}"/>
              </a:ext>
            </a:extLst>
          </p:cNvPr>
          <p:cNvGrpSpPr/>
          <p:nvPr/>
        </p:nvGrpSpPr>
        <p:grpSpPr>
          <a:xfrm>
            <a:off x="2747938" y="1137078"/>
            <a:ext cx="949224" cy="387262"/>
            <a:chOff x="2747938" y="1137078"/>
            <a:chExt cx="949224" cy="38726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A1F1006-B45B-416F-A86B-9DEA52181F7F}"/>
                </a:ext>
              </a:extLst>
            </p:cNvPr>
            <p:cNvSpPr/>
            <p:nvPr/>
          </p:nvSpPr>
          <p:spPr>
            <a:xfrm>
              <a:off x="3537841" y="1394701"/>
              <a:ext cx="159321" cy="129639"/>
            </a:xfrm>
            <a:custGeom>
              <a:avLst/>
              <a:gdLst/>
              <a:ahLst/>
              <a:cxnLst/>
              <a:rect l="0" t="0" r="0" b="0"/>
              <a:pathLst>
                <a:path w="159321" h="129639">
                  <a:moveTo>
                    <a:pt x="31320" y="5589"/>
                  </a:moveTo>
                  <a:lnTo>
                    <a:pt x="48088" y="0"/>
                  </a:lnTo>
                  <a:lnTo>
                    <a:pt x="80872" y="2113"/>
                  </a:lnTo>
                  <a:lnTo>
                    <a:pt x="124296" y="14478"/>
                  </a:lnTo>
                  <a:lnTo>
                    <a:pt x="141273" y="25527"/>
                  </a:lnTo>
                  <a:lnTo>
                    <a:pt x="153498" y="41357"/>
                  </a:lnTo>
                  <a:lnTo>
                    <a:pt x="158395" y="50491"/>
                  </a:lnTo>
                  <a:lnTo>
                    <a:pt x="159320" y="60091"/>
                  </a:lnTo>
                  <a:lnTo>
                    <a:pt x="154109" y="80115"/>
                  </a:lnTo>
                  <a:lnTo>
                    <a:pt x="140875" y="94474"/>
                  </a:lnTo>
                  <a:lnTo>
                    <a:pt x="83412" y="120887"/>
                  </a:lnTo>
                  <a:lnTo>
                    <a:pt x="62661" y="125853"/>
                  </a:lnTo>
                  <a:lnTo>
                    <a:pt x="41739" y="124161"/>
                  </a:lnTo>
                  <a:lnTo>
                    <a:pt x="23863" y="116389"/>
                  </a:lnTo>
                  <a:lnTo>
                    <a:pt x="15820" y="111041"/>
                  </a:lnTo>
                  <a:lnTo>
                    <a:pt x="11628" y="103967"/>
                  </a:lnTo>
                  <a:lnTo>
                    <a:pt x="10089" y="86747"/>
                  </a:lnTo>
                  <a:lnTo>
                    <a:pt x="16425" y="70515"/>
                  </a:lnTo>
                  <a:lnTo>
                    <a:pt x="28210" y="55502"/>
                  </a:lnTo>
                  <a:lnTo>
                    <a:pt x="45145" y="41031"/>
                  </a:lnTo>
                  <a:lnTo>
                    <a:pt x="67490" y="33039"/>
                  </a:lnTo>
                  <a:lnTo>
                    <a:pt x="91849" y="30658"/>
                  </a:lnTo>
                  <a:lnTo>
                    <a:pt x="114374" y="33498"/>
                  </a:lnTo>
                  <a:lnTo>
                    <a:pt x="146786" y="47264"/>
                  </a:lnTo>
                  <a:lnTo>
                    <a:pt x="152750" y="54429"/>
                  </a:lnTo>
                  <a:lnTo>
                    <a:pt x="155558" y="62716"/>
                  </a:lnTo>
                  <a:lnTo>
                    <a:pt x="156259" y="71750"/>
                  </a:lnTo>
                  <a:lnTo>
                    <a:pt x="152047" y="80112"/>
                  </a:lnTo>
                  <a:lnTo>
                    <a:pt x="134889" y="95642"/>
                  </a:lnTo>
                  <a:lnTo>
                    <a:pt x="73283" y="124191"/>
                  </a:lnTo>
                  <a:lnTo>
                    <a:pt x="36214" y="129638"/>
                  </a:lnTo>
                  <a:lnTo>
                    <a:pt x="15558" y="124673"/>
                  </a:lnTo>
                  <a:lnTo>
                    <a:pt x="6774" y="120073"/>
                  </a:lnTo>
                  <a:lnTo>
                    <a:pt x="2088" y="113497"/>
                  </a:lnTo>
                  <a:lnTo>
                    <a:pt x="133" y="105604"/>
                  </a:lnTo>
                  <a:lnTo>
                    <a:pt x="0" y="96832"/>
                  </a:lnTo>
                  <a:lnTo>
                    <a:pt x="3421" y="89814"/>
                  </a:lnTo>
                  <a:lnTo>
                    <a:pt x="43721" y="60586"/>
                  </a:lnTo>
                  <a:lnTo>
                    <a:pt x="79578" y="51520"/>
                  </a:lnTo>
                  <a:lnTo>
                    <a:pt x="88058" y="52588"/>
                  </a:lnTo>
                  <a:lnTo>
                    <a:pt x="93712" y="55639"/>
                  </a:lnTo>
                  <a:lnTo>
                    <a:pt x="105019" y="687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D93FFE8-D5B9-4709-A703-2E538D89CE5B}"/>
                </a:ext>
              </a:extLst>
            </p:cNvPr>
            <p:cNvSpPr/>
            <p:nvPr/>
          </p:nvSpPr>
          <p:spPr>
            <a:xfrm>
              <a:off x="2747938" y="1137078"/>
              <a:ext cx="101636" cy="105286"/>
            </a:xfrm>
            <a:custGeom>
              <a:avLst/>
              <a:gdLst/>
              <a:ahLst/>
              <a:cxnLst/>
              <a:rect l="0" t="0" r="0" b="0"/>
              <a:pathLst>
                <a:path w="101636" h="105286">
                  <a:moveTo>
                    <a:pt x="21057" y="0"/>
                  </a:moveTo>
                  <a:lnTo>
                    <a:pt x="43414" y="0"/>
                  </a:lnTo>
                  <a:lnTo>
                    <a:pt x="74085" y="11178"/>
                  </a:lnTo>
                  <a:lnTo>
                    <a:pt x="99810" y="29308"/>
                  </a:lnTo>
                  <a:lnTo>
                    <a:pt x="101635" y="35916"/>
                  </a:lnTo>
                  <a:lnTo>
                    <a:pt x="99342" y="42662"/>
                  </a:lnTo>
                  <a:lnTo>
                    <a:pt x="94304" y="49498"/>
                  </a:lnTo>
                  <a:lnTo>
                    <a:pt x="73108" y="60213"/>
                  </a:lnTo>
                  <a:lnTo>
                    <a:pt x="46531" y="66536"/>
                  </a:lnTo>
                  <a:lnTo>
                    <a:pt x="23020" y="65446"/>
                  </a:lnTo>
                  <a:lnTo>
                    <a:pt x="16516" y="61178"/>
                  </a:lnTo>
                  <a:lnTo>
                    <a:pt x="13351" y="54823"/>
                  </a:lnTo>
                  <a:lnTo>
                    <a:pt x="12410" y="47077"/>
                  </a:lnTo>
                  <a:lnTo>
                    <a:pt x="15293" y="43083"/>
                  </a:lnTo>
                  <a:lnTo>
                    <a:pt x="20723" y="41590"/>
                  </a:lnTo>
                  <a:lnTo>
                    <a:pt x="27854" y="41765"/>
                  </a:lnTo>
                  <a:lnTo>
                    <a:pt x="42015" y="48198"/>
                  </a:lnTo>
                  <a:lnTo>
                    <a:pt x="49067" y="53189"/>
                  </a:lnTo>
                  <a:lnTo>
                    <a:pt x="50259" y="58856"/>
                  </a:lnTo>
                  <a:lnTo>
                    <a:pt x="47544" y="64974"/>
                  </a:lnTo>
                  <a:lnTo>
                    <a:pt x="35168" y="76840"/>
                  </a:lnTo>
                  <a:lnTo>
                    <a:pt x="11980" y="90098"/>
                  </a:lnTo>
                  <a:lnTo>
                    <a:pt x="0" y="1052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30A5648-9EBF-45EA-A869-E5196298F7EC}"/>
              </a:ext>
            </a:extLst>
          </p:cNvPr>
          <p:cNvSpPr/>
          <p:nvPr/>
        </p:nvSpPr>
        <p:spPr>
          <a:xfrm>
            <a:off x="2768995" y="3674446"/>
            <a:ext cx="21058" cy="263213"/>
          </a:xfrm>
          <a:custGeom>
            <a:avLst/>
            <a:gdLst/>
            <a:ahLst/>
            <a:cxnLst/>
            <a:rect l="0" t="0" r="0" b="0"/>
            <a:pathLst>
              <a:path w="21058" h="263213">
                <a:moveTo>
                  <a:pt x="21057" y="0"/>
                </a:moveTo>
                <a:lnTo>
                  <a:pt x="15468" y="58617"/>
                </a:lnTo>
                <a:lnTo>
                  <a:pt x="4268" y="121196"/>
                </a:lnTo>
                <a:lnTo>
                  <a:pt x="1264" y="172520"/>
                </a:lnTo>
                <a:lnTo>
                  <a:pt x="250" y="232906"/>
                </a:lnTo>
                <a:lnTo>
                  <a:pt x="0" y="2632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AF0AC44-0D0C-4BD5-ACE7-85F80DE1886E}"/>
              </a:ext>
            </a:extLst>
          </p:cNvPr>
          <p:cNvSpPr/>
          <p:nvPr/>
        </p:nvSpPr>
        <p:spPr>
          <a:xfrm>
            <a:off x="2737409" y="4221928"/>
            <a:ext cx="52644" cy="263213"/>
          </a:xfrm>
          <a:custGeom>
            <a:avLst/>
            <a:gdLst/>
            <a:ahLst/>
            <a:cxnLst/>
            <a:rect l="0" t="0" r="0" b="0"/>
            <a:pathLst>
              <a:path w="52644" h="263213">
                <a:moveTo>
                  <a:pt x="0" y="0"/>
                </a:moveTo>
                <a:lnTo>
                  <a:pt x="16789" y="62280"/>
                </a:lnTo>
                <a:lnTo>
                  <a:pt x="26085" y="124607"/>
                </a:lnTo>
                <a:lnTo>
                  <a:pt x="37735" y="183754"/>
                </a:lnTo>
                <a:lnTo>
                  <a:pt x="44369" y="235472"/>
                </a:lnTo>
                <a:lnTo>
                  <a:pt x="52643" y="2632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5C87889-E8B8-407A-BBA7-B3A12071ED73}"/>
              </a:ext>
            </a:extLst>
          </p:cNvPr>
          <p:cNvGrpSpPr/>
          <p:nvPr/>
        </p:nvGrpSpPr>
        <p:grpSpPr>
          <a:xfrm>
            <a:off x="3460691" y="3569161"/>
            <a:ext cx="1129735" cy="758258"/>
            <a:chOff x="3460691" y="3569161"/>
            <a:chExt cx="1129735" cy="75825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43DCE33-CEAE-4D44-96E8-F1B4244E45A0}"/>
                </a:ext>
              </a:extLst>
            </p:cNvPr>
            <p:cNvSpPr/>
            <p:nvPr/>
          </p:nvSpPr>
          <p:spPr>
            <a:xfrm>
              <a:off x="3590218" y="3632332"/>
              <a:ext cx="21058" cy="231628"/>
            </a:xfrm>
            <a:custGeom>
              <a:avLst/>
              <a:gdLst/>
              <a:ahLst/>
              <a:cxnLst/>
              <a:rect l="0" t="0" r="0" b="0"/>
              <a:pathLst>
                <a:path w="21058" h="231628">
                  <a:moveTo>
                    <a:pt x="21057" y="0"/>
                  </a:moveTo>
                  <a:lnTo>
                    <a:pt x="12723" y="54145"/>
                  </a:lnTo>
                  <a:lnTo>
                    <a:pt x="10962" y="109091"/>
                  </a:lnTo>
                  <a:lnTo>
                    <a:pt x="3378" y="172240"/>
                  </a:lnTo>
                  <a:lnTo>
                    <a:pt x="0" y="2316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57D3863-DBAA-47A5-A2B3-B547456A1FB1}"/>
                </a:ext>
              </a:extLst>
            </p:cNvPr>
            <p:cNvSpPr/>
            <p:nvPr/>
          </p:nvSpPr>
          <p:spPr>
            <a:xfrm>
              <a:off x="3460691" y="4055754"/>
              <a:ext cx="122110" cy="271665"/>
            </a:xfrm>
            <a:custGeom>
              <a:avLst/>
              <a:gdLst/>
              <a:ahLst/>
              <a:cxnLst/>
              <a:rect l="0" t="0" r="0" b="0"/>
              <a:pathLst>
                <a:path w="122110" h="271665">
                  <a:moveTo>
                    <a:pt x="3185" y="50360"/>
                  </a:moveTo>
                  <a:lnTo>
                    <a:pt x="14363" y="33593"/>
                  </a:lnTo>
                  <a:lnTo>
                    <a:pt x="29210" y="22241"/>
                  </a:lnTo>
                  <a:lnTo>
                    <a:pt x="67337" y="5421"/>
                  </a:lnTo>
                  <a:lnTo>
                    <a:pt x="103821" y="0"/>
                  </a:lnTo>
                  <a:lnTo>
                    <a:pt x="112390" y="3918"/>
                  </a:lnTo>
                  <a:lnTo>
                    <a:pt x="118102" y="11210"/>
                  </a:lnTo>
                  <a:lnTo>
                    <a:pt x="121910" y="20751"/>
                  </a:lnTo>
                  <a:lnTo>
                    <a:pt x="122109" y="29451"/>
                  </a:lnTo>
                  <a:lnTo>
                    <a:pt x="116092" y="45357"/>
                  </a:lnTo>
                  <a:lnTo>
                    <a:pt x="79830" y="103488"/>
                  </a:lnTo>
                  <a:lnTo>
                    <a:pt x="38463" y="166007"/>
                  </a:lnTo>
                  <a:lnTo>
                    <a:pt x="11845" y="209883"/>
                  </a:lnTo>
                  <a:lnTo>
                    <a:pt x="162" y="240346"/>
                  </a:lnTo>
                  <a:lnTo>
                    <a:pt x="0" y="249547"/>
                  </a:lnTo>
                  <a:lnTo>
                    <a:pt x="6059" y="266010"/>
                  </a:lnTo>
                  <a:lnTo>
                    <a:pt x="12120" y="270166"/>
                  </a:lnTo>
                  <a:lnTo>
                    <a:pt x="28213" y="271664"/>
                  </a:lnTo>
                  <a:lnTo>
                    <a:pt x="57004" y="265930"/>
                  </a:lnTo>
                  <a:lnTo>
                    <a:pt x="87761" y="251233"/>
                  </a:lnTo>
                  <a:lnTo>
                    <a:pt x="102386" y="238683"/>
                  </a:lnTo>
                  <a:lnTo>
                    <a:pt x="118998" y="2188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4A12F8-5CCB-42BE-A39C-5315A1B5AB81}"/>
                </a:ext>
              </a:extLst>
            </p:cNvPr>
            <p:cNvSpPr/>
            <p:nvPr/>
          </p:nvSpPr>
          <p:spPr>
            <a:xfrm>
              <a:off x="3937658" y="3653389"/>
              <a:ext cx="20215" cy="200042"/>
            </a:xfrm>
            <a:custGeom>
              <a:avLst/>
              <a:gdLst/>
              <a:ahLst/>
              <a:cxnLst/>
              <a:rect l="0" t="0" r="0" b="0"/>
              <a:pathLst>
                <a:path w="20215" h="200042">
                  <a:moveTo>
                    <a:pt x="0" y="0"/>
                  </a:moveTo>
                  <a:lnTo>
                    <a:pt x="16789" y="55044"/>
                  </a:lnTo>
                  <a:lnTo>
                    <a:pt x="20214" y="106452"/>
                  </a:lnTo>
                  <a:lnTo>
                    <a:pt x="17688" y="144625"/>
                  </a:lnTo>
                  <a:lnTo>
                    <a:pt x="10529" y="2000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3391F09-B40E-4F44-AA88-97EFF34702C8}"/>
                </a:ext>
              </a:extLst>
            </p:cNvPr>
            <p:cNvSpPr/>
            <p:nvPr/>
          </p:nvSpPr>
          <p:spPr>
            <a:xfrm>
              <a:off x="3895544" y="4024217"/>
              <a:ext cx="102814" cy="229297"/>
            </a:xfrm>
            <a:custGeom>
              <a:avLst/>
              <a:gdLst/>
              <a:ahLst/>
              <a:cxnLst/>
              <a:rect l="0" t="0" r="0" b="0"/>
              <a:pathLst>
                <a:path w="102814" h="229297">
                  <a:moveTo>
                    <a:pt x="21057" y="29255"/>
                  </a:moveTo>
                  <a:lnTo>
                    <a:pt x="39038" y="13614"/>
                  </a:lnTo>
                  <a:lnTo>
                    <a:pt x="55955" y="5535"/>
                  </a:lnTo>
                  <a:lnTo>
                    <a:pt x="90798" y="0"/>
                  </a:lnTo>
                  <a:lnTo>
                    <a:pt x="97967" y="3903"/>
                  </a:lnTo>
                  <a:lnTo>
                    <a:pt x="101576" y="11183"/>
                  </a:lnTo>
                  <a:lnTo>
                    <a:pt x="102813" y="20716"/>
                  </a:lnTo>
                  <a:lnTo>
                    <a:pt x="97947" y="37548"/>
                  </a:lnTo>
                  <a:lnTo>
                    <a:pt x="86816" y="52828"/>
                  </a:lnTo>
                  <a:lnTo>
                    <a:pt x="41068" y="88785"/>
                  </a:lnTo>
                  <a:lnTo>
                    <a:pt x="35568" y="97018"/>
                  </a:lnTo>
                  <a:lnTo>
                    <a:pt x="32576" y="115524"/>
                  </a:lnTo>
                  <a:lnTo>
                    <a:pt x="35755" y="123032"/>
                  </a:lnTo>
                  <a:lnTo>
                    <a:pt x="48647" y="134495"/>
                  </a:lnTo>
                  <a:lnTo>
                    <a:pt x="83179" y="153725"/>
                  </a:lnTo>
                  <a:lnTo>
                    <a:pt x="94680" y="169973"/>
                  </a:lnTo>
                  <a:lnTo>
                    <a:pt x="94705" y="178049"/>
                  </a:lnTo>
                  <a:lnTo>
                    <a:pt x="91213" y="185773"/>
                  </a:lnTo>
                  <a:lnTo>
                    <a:pt x="85375" y="193262"/>
                  </a:lnTo>
                  <a:lnTo>
                    <a:pt x="66411" y="204702"/>
                  </a:lnTo>
                  <a:lnTo>
                    <a:pt x="9643" y="225866"/>
                  </a:lnTo>
                  <a:lnTo>
                    <a:pt x="0" y="2292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7A89121-79A7-4336-9563-ED81E5B556EE}"/>
                </a:ext>
              </a:extLst>
            </p:cNvPr>
            <p:cNvSpPr/>
            <p:nvPr/>
          </p:nvSpPr>
          <p:spPr>
            <a:xfrm>
              <a:off x="4211399" y="3632332"/>
              <a:ext cx="42115" cy="147400"/>
            </a:xfrm>
            <a:custGeom>
              <a:avLst/>
              <a:gdLst/>
              <a:ahLst/>
              <a:cxnLst/>
              <a:rect l="0" t="0" r="0" b="0"/>
              <a:pathLst>
                <a:path w="42115" h="147400">
                  <a:moveTo>
                    <a:pt x="0" y="0"/>
                  </a:moveTo>
                  <a:lnTo>
                    <a:pt x="15641" y="17980"/>
                  </a:lnTo>
                  <a:lnTo>
                    <a:pt x="34844" y="69741"/>
                  </a:lnTo>
                  <a:lnTo>
                    <a:pt x="41157" y="127914"/>
                  </a:lnTo>
                  <a:lnTo>
                    <a:pt x="42114" y="1473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BFF8EC1-98B3-4F55-8678-B7874398FE3C}"/>
                </a:ext>
              </a:extLst>
            </p:cNvPr>
            <p:cNvSpPr/>
            <p:nvPr/>
          </p:nvSpPr>
          <p:spPr>
            <a:xfrm>
              <a:off x="4161878" y="3990301"/>
              <a:ext cx="123222" cy="96568"/>
            </a:xfrm>
            <a:custGeom>
              <a:avLst/>
              <a:gdLst/>
              <a:ahLst/>
              <a:cxnLst/>
              <a:rect l="0" t="0" r="0" b="0"/>
              <a:pathLst>
                <a:path w="123222" h="96568">
                  <a:moveTo>
                    <a:pt x="17935" y="0"/>
                  </a:moveTo>
                  <a:lnTo>
                    <a:pt x="6757" y="11178"/>
                  </a:lnTo>
                  <a:lnTo>
                    <a:pt x="1269" y="29145"/>
                  </a:lnTo>
                  <a:lnTo>
                    <a:pt x="0" y="51557"/>
                  </a:lnTo>
                  <a:lnTo>
                    <a:pt x="3335" y="73217"/>
                  </a:lnTo>
                  <a:lnTo>
                    <a:pt x="8202" y="81567"/>
                  </a:lnTo>
                  <a:lnTo>
                    <a:pt x="22968" y="93964"/>
                  </a:lnTo>
                  <a:lnTo>
                    <a:pt x="31819" y="96567"/>
                  </a:lnTo>
                  <a:lnTo>
                    <a:pt x="51012" y="96341"/>
                  </a:lnTo>
                  <a:lnTo>
                    <a:pt x="81548" y="89636"/>
                  </a:lnTo>
                  <a:lnTo>
                    <a:pt x="107234" y="74652"/>
                  </a:lnTo>
                  <a:lnTo>
                    <a:pt x="116115" y="62035"/>
                  </a:lnTo>
                  <a:lnTo>
                    <a:pt x="123221" y="421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71084A1-F3F6-45E9-BF4D-8CBA4B466032}"/>
                </a:ext>
              </a:extLst>
            </p:cNvPr>
            <p:cNvSpPr/>
            <p:nvPr/>
          </p:nvSpPr>
          <p:spPr>
            <a:xfrm>
              <a:off x="4253513" y="3969244"/>
              <a:ext cx="19466" cy="221099"/>
            </a:xfrm>
            <a:custGeom>
              <a:avLst/>
              <a:gdLst/>
              <a:ahLst/>
              <a:cxnLst/>
              <a:rect l="0" t="0" r="0" b="0"/>
              <a:pathLst>
                <a:path w="19466" h="221099">
                  <a:moveTo>
                    <a:pt x="0" y="0"/>
                  </a:moveTo>
                  <a:lnTo>
                    <a:pt x="3120" y="42691"/>
                  </a:lnTo>
                  <a:lnTo>
                    <a:pt x="10723" y="102068"/>
                  </a:lnTo>
                  <a:lnTo>
                    <a:pt x="19465" y="163093"/>
                  </a:lnTo>
                  <a:lnTo>
                    <a:pt x="10529" y="2210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409644E-60DC-44DF-B97C-35E4924C5DD4}"/>
                </a:ext>
              </a:extLst>
            </p:cNvPr>
            <p:cNvSpPr/>
            <p:nvPr/>
          </p:nvSpPr>
          <p:spPr>
            <a:xfrm>
              <a:off x="4495669" y="3569161"/>
              <a:ext cx="20624" cy="189514"/>
            </a:xfrm>
            <a:custGeom>
              <a:avLst/>
              <a:gdLst/>
              <a:ahLst/>
              <a:cxnLst/>
              <a:rect l="0" t="0" r="0" b="0"/>
              <a:pathLst>
                <a:path w="20624" h="189514">
                  <a:moveTo>
                    <a:pt x="10528" y="0"/>
                  </a:moveTo>
                  <a:lnTo>
                    <a:pt x="18861" y="37478"/>
                  </a:lnTo>
                  <a:lnTo>
                    <a:pt x="20623" y="88901"/>
                  </a:lnTo>
                  <a:lnTo>
                    <a:pt x="9546" y="149747"/>
                  </a:lnTo>
                  <a:lnTo>
                    <a:pt x="0" y="189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BC2838-00F2-460D-ACA5-53E5BE7C6730}"/>
                </a:ext>
              </a:extLst>
            </p:cNvPr>
            <p:cNvSpPr/>
            <p:nvPr/>
          </p:nvSpPr>
          <p:spPr>
            <a:xfrm>
              <a:off x="4464083" y="3885016"/>
              <a:ext cx="126343" cy="231628"/>
            </a:xfrm>
            <a:custGeom>
              <a:avLst/>
              <a:gdLst/>
              <a:ahLst/>
              <a:cxnLst/>
              <a:rect l="0" t="0" r="0" b="0"/>
              <a:pathLst>
                <a:path w="126343" h="231628">
                  <a:moveTo>
                    <a:pt x="126342" y="0"/>
                  </a:moveTo>
                  <a:lnTo>
                    <a:pt x="72467" y="17958"/>
                  </a:lnTo>
                  <a:lnTo>
                    <a:pt x="42919" y="29367"/>
                  </a:lnTo>
                  <a:lnTo>
                    <a:pt x="4078" y="60294"/>
                  </a:lnTo>
                  <a:lnTo>
                    <a:pt x="1549" y="67102"/>
                  </a:lnTo>
                  <a:lnTo>
                    <a:pt x="2202" y="73980"/>
                  </a:lnTo>
                  <a:lnTo>
                    <a:pt x="4978" y="80905"/>
                  </a:lnTo>
                  <a:lnTo>
                    <a:pt x="17421" y="91720"/>
                  </a:lnTo>
                  <a:lnTo>
                    <a:pt x="62909" y="114243"/>
                  </a:lnTo>
                  <a:lnTo>
                    <a:pt x="79042" y="130323"/>
                  </a:lnTo>
                  <a:lnTo>
                    <a:pt x="83111" y="139524"/>
                  </a:lnTo>
                  <a:lnTo>
                    <a:pt x="84511" y="159107"/>
                  </a:lnTo>
                  <a:lnTo>
                    <a:pt x="78115" y="176389"/>
                  </a:lnTo>
                  <a:lnTo>
                    <a:pt x="54944" y="206547"/>
                  </a:lnTo>
                  <a:lnTo>
                    <a:pt x="0" y="2316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67602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E038273-6770-43A7-B5D4-2BD9A4B7CDF5}"/>
              </a:ext>
            </a:extLst>
          </p:cNvPr>
          <p:cNvGrpSpPr/>
          <p:nvPr/>
        </p:nvGrpSpPr>
        <p:grpSpPr>
          <a:xfrm>
            <a:off x="694881" y="526425"/>
            <a:ext cx="2895338" cy="4032416"/>
            <a:chOff x="694881" y="526425"/>
            <a:chExt cx="2895338" cy="4032416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9E38018-8946-462B-A167-ADE670E02668}"/>
                </a:ext>
              </a:extLst>
            </p:cNvPr>
            <p:cNvSpPr/>
            <p:nvPr/>
          </p:nvSpPr>
          <p:spPr>
            <a:xfrm>
              <a:off x="1947783" y="526425"/>
              <a:ext cx="52041" cy="1326415"/>
            </a:xfrm>
            <a:custGeom>
              <a:avLst/>
              <a:gdLst/>
              <a:ahLst/>
              <a:cxnLst/>
              <a:rect l="0" t="0" r="0" b="0"/>
              <a:pathLst>
                <a:path w="52041" h="1326415">
                  <a:moveTo>
                    <a:pt x="10518" y="0"/>
                  </a:moveTo>
                  <a:lnTo>
                    <a:pt x="2184" y="48931"/>
                  </a:lnTo>
                  <a:lnTo>
                    <a:pt x="423" y="108061"/>
                  </a:lnTo>
                  <a:lnTo>
                    <a:pt x="118" y="156280"/>
                  </a:lnTo>
                  <a:lnTo>
                    <a:pt x="27" y="207612"/>
                  </a:lnTo>
                  <a:lnTo>
                    <a:pt x="0" y="265456"/>
                  </a:lnTo>
                  <a:lnTo>
                    <a:pt x="7227" y="327346"/>
                  </a:lnTo>
                  <a:lnTo>
                    <a:pt x="10712" y="385810"/>
                  </a:lnTo>
                  <a:lnTo>
                    <a:pt x="18658" y="442497"/>
                  </a:lnTo>
                  <a:lnTo>
                    <a:pt x="20339" y="493758"/>
                  </a:lnTo>
                  <a:lnTo>
                    <a:pt x="23956" y="554570"/>
                  </a:lnTo>
                  <a:lnTo>
                    <a:pt x="29317" y="606514"/>
                  </a:lnTo>
                  <a:lnTo>
                    <a:pt x="31129" y="665987"/>
                  </a:lnTo>
                  <a:lnTo>
                    <a:pt x="31443" y="714266"/>
                  </a:lnTo>
                  <a:lnTo>
                    <a:pt x="38784" y="775745"/>
                  </a:lnTo>
                  <a:lnTo>
                    <a:pt x="41120" y="825815"/>
                  </a:lnTo>
                  <a:lnTo>
                    <a:pt x="41812" y="877695"/>
                  </a:lnTo>
                  <a:lnTo>
                    <a:pt x="42017" y="928942"/>
                  </a:lnTo>
                  <a:lnTo>
                    <a:pt x="42086" y="991893"/>
                  </a:lnTo>
                  <a:lnTo>
                    <a:pt x="42098" y="1042977"/>
                  </a:lnTo>
                  <a:lnTo>
                    <a:pt x="42102" y="1095158"/>
                  </a:lnTo>
                  <a:lnTo>
                    <a:pt x="42103" y="1150783"/>
                  </a:lnTo>
                  <a:lnTo>
                    <a:pt x="45223" y="1208599"/>
                  </a:lnTo>
                  <a:lnTo>
                    <a:pt x="50436" y="1262774"/>
                  </a:lnTo>
                  <a:lnTo>
                    <a:pt x="51981" y="1318990"/>
                  </a:lnTo>
                  <a:lnTo>
                    <a:pt x="52040" y="13264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FDDE4A7-B4F0-49EB-B005-0DDA0122BF16}"/>
                </a:ext>
              </a:extLst>
            </p:cNvPr>
            <p:cNvSpPr/>
            <p:nvPr/>
          </p:nvSpPr>
          <p:spPr>
            <a:xfrm>
              <a:off x="2013147" y="2188695"/>
              <a:ext cx="218420" cy="2370146"/>
            </a:xfrm>
            <a:custGeom>
              <a:avLst/>
              <a:gdLst/>
              <a:ahLst/>
              <a:cxnLst/>
              <a:rect l="0" t="0" r="0" b="0"/>
              <a:pathLst>
                <a:path w="218420" h="2370146">
                  <a:moveTo>
                    <a:pt x="0" y="0"/>
                  </a:moveTo>
                  <a:lnTo>
                    <a:pt x="723" y="12430"/>
                  </a:lnTo>
                  <a:lnTo>
                    <a:pt x="6072" y="75130"/>
                  </a:lnTo>
                  <a:lnTo>
                    <a:pt x="10777" y="135042"/>
                  </a:lnTo>
                  <a:lnTo>
                    <a:pt x="16460" y="192958"/>
                  </a:lnTo>
                  <a:lnTo>
                    <a:pt x="21264" y="254572"/>
                  </a:lnTo>
                  <a:lnTo>
                    <a:pt x="26976" y="317282"/>
                  </a:lnTo>
                  <a:lnTo>
                    <a:pt x="31789" y="380316"/>
                  </a:lnTo>
                  <a:lnTo>
                    <a:pt x="37504" y="443446"/>
                  </a:lnTo>
                  <a:lnTo>
                    <a:pt x="42317" y="506606"/>
                  </a:lnTo>
                  <a:lnTo>
                    <a:pt x="48032" y="569773"/>
                  </a:lnTo>
                  <a:lnTo>
                    <a:pt x="52845" y="632943"/>
                  </a:lnTo>
                  <a:lnTo>
                    <a:pt x="58560" y="696113"/>
                  </a:lnTo>
                  <a:lnTo>
                    <a:pt x="63374" y="759284"/>
                  </a:lnTo>
                  <a:lnTo>
                    <a:pt x="69089" y="822456"/>
                  </a:lnTo>
                  <a:lnTo>
                    <a:pt x="73902" y="885627"/>
                  </a:lnTo>
                  <a:lnTo>
                    <a:pt x="82737" y="948798"/>
                  </a:lnTo>
                  <a:lnTo>
                    <a:pt x="89644" y="1011968"/>
                  </a:lnTo>
                  <a:lnTo>
                    <a:pt x="94810" y="1075140"/>
                  </a:lnTo>
                  <a:lnTo>
                    <a:pt x="100630" y="1138310"/>
                  </a:lnTo>
                  <a:lnTo>
                    <a:pt x="105475" y="1201481"/>
                  </a:lnTo>
                  <a:lnTo>
                    <a:pt x="114319" y="1261533"/>
                  </a:lnTo>
                  <a:lnTo>
                    <a:pt x="121229" y="1319490"/>
                  </a:lnTo>
                  <a:lnTo>
                    <a:pt x="126395" y="1381117"/>
                  </a:lnTo>
                  <a:lnTo>
                    <a:pt x="132216" y="1440710"/>
                  </a:lnTo>
                  <a:lnTo>
                    <a:pt x="137060" y="1498532"/>
                  </a:lnTo>
                  <a:lnTo>
                    <a:pt x="142785" y="1556998"/>
                  </a:lnTo>
                  <a:lnTo>
                    <a:pt x="147600" y="1614486"/>
                  </a:lnTo>
                  <a:lnTo>
                    <a:pt x="156436" y="1672853"/>
                  </a:lnTo>
                  <a:lnTo>
                    <a:pt x="163344" y="1724072"/>
                  </a:lnTo>
                  <a:lnTo>
                    <a:pt x="168510" y="1772004"/>
                  </a:lnTo>
                  <a:lnTo>
                    <a:pt x="174330" y="1823251"/>
                  </a:lnTo>
                  <a:lnTo>
                    <a:pt x="179174" y="1875479"/>
                  </a:lnTo>
                  <a:lnTo>
                    <a:pt x="184899" y="1924879"/>
                  </a:lnTo>
                  <a:lnTo>
                    <a:pt x="192422" y="1983494"/>
                  </a:lnTo>
                  <a:lnTo>
                    <a:pt x="197938" y="2038962"/>
                  </a:lnTo>
                  <a:lnTo>
                    <a:pt x="206762" y="2101361"/>
                  </a:lnTo>
                  <a:lnTo>
                    <a:pt x="213480" y="2153635"/>
                  </a:lnTo>
                  <a:lnTo>
                    <a:pt x="217290" y="2213577"/>
                  </a:lnTo>
                  <a:lnTo>
                    <a:pt x="218419" y="2264613"/>
                  </a:lnTo>
                  <a:lnTo>
                    <a:pt x="217631" y="2322609"/>
                  </a:lnTo>
                  <a:lnTo>
                    <a:pt x="208366" y="23701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EB0DF0C-15F2-4682-924E-FB6351AE20BD}"/>
                </a:ext>
              </a:extLst>
            </p:cNvPr>
            <p:cNvSpPr/>
            <p:nvPr/>
          </p:nvSpPr>
          <p:spPr>
            <a:xfrm>
              <a:off x="694881" y="1116021"/>
              <a:ext cx="2895338" cy="73693"/>
            </a:xfrm>
            <a:custGeom>
              <a:avLst/>
              <a:gdLst/>
              <a:ahLst/>
              <a:cxnLst/>
              <a:rect l="0" t="0" r="0" b="0"/>
              <a:pathLst>
                <a:path w="2895338" h="73693">
                  <a:moveTo>
                    <a:pt x="2895337" y="52642"/>
                  </a:moveTo>
                  <a:lnTo>
                    <a:pt x="2836720" y="52642"/>
                  </a:lnTo>
                  <a:lnTo>
                    <a:pt x="2774140" y="52642"/>
                  </a:lnTo>
                  <a:lnTo>
                    <a:pt x="2723986" y="53812"/>
                  </a:lnTo>
                  <a:lnTo>
                    <a:pt x="2664524" y="60976"/>
                  </a:lnTo>
                  <a:lnTo>
                    <a:pt x="2602130" y="62737"/>
                  </a:lnTo>
                  <a:lnTo>
                    <a:pt x="2540715" y="70321"/>
                  </a:lnTo>
                  <a:lnTo>
                    <a:pt x="2489487" y="72698"/>
                  </a:lnTo>
                  <a:lnTo>
                    <a:pt x="2430374" y="73403"/>
                  </a:lnTo>
                  <a:lnTo>
                    <a:pt x="2368405" y="73611"/>
                  </a:lnTo>
                  <a:lnTo>
                    <a:pt x="2305591" y="73673"/>
                  </a:lnTo>
                  <a:lnTo>
                    <a:pt x="2244865" y="73692"/>
                  </a:lnTo>
                  <a:lnTo>
                    <a:pt x="2184358" y="70578"/>
                  </a:lnTo>
                  <a:lnTo>
                    <a:pt x="2136804" y="65366"/>
                  </a:lnTo>
                  <a:lnTo>
                    <a:pt x="2080211" y="63821"/>
                  </a:lnTo>
                  <a:lnTo>
                    <a:pt x="2024448" y="63364"/>
                  </a:lnTo>
                  <a:lnTo>
                    <a:pt x="1968541" y="60108"/>
                  </a:lnTo>
                  <a:lnTo>
                    <a:pt x="1912620" y="54117"/>
                  </a:lnTo>
                  <a:lnTo>
                    <a:pt x="1856514" y="52934"/>
                  </a:lnTo>
                  <a:lnTo>
                    <a:pt x="1803490" y="49580"/>
                  </a:lnTo>
                  <a:lnTo>
                    <a:pt x="1753286" y="43589"/>
                  </a:lnTo>
                  <a:lnTo>
                    <a:pt x="1698308" y="42405"/>
                  </a:lnTo>
                  <a:lnTo>
                    <a:pt x="1645508" y="39052"/>
                  </a:lnTo>
                  <a:lnTo>
                    <a:pt x="1595347" y="33060"/>
                  </a:lnTo>
                  <a:lnTo>
                    <a:pt x="1540378" y="31877"/>
                  </a:lnTo>
                  <a:lnTo>
                    <a:pt x="1484460" y="31643"/>
                  </a:lnTo>
                  <a:lnTo>
                    <a:pt x="1428355" y="26007"/>
                  </a:lnTo>
                  <a:lnTo>
                    <a:pt x="1369481" y="22524"/>
                  </a:lnTo>
                  <a:lnTo>
                    <a:pt x="1316942" y="21491"/>
                  </a:lnTo>
                  <a:lnTo>
                    <a:pt x="1257268" y="21143"/>
                  </a:lnTo>
                  <a:lnTo>
                    <a:pt x="1203540" y="17954"/>
                  </a:lnTo>
                  <a:lnTo>
                    <a:pt x="1153196" y="11995"/>
                  </a:lnTo>
                  <a:lnTo>
                    <a:pt x="1094681" y="10818"/>
                  </a:lnTo>
                  <a:lnTo>
                    <a:pt x="1034568" y="9444"/>
                  </a:lnTo>
                  <a:lnTo>
                    <a:pt x="982052" y="3318"/>
                  </a:lnTo>
                  <a:lnTo>
                    <a:pt x="939106" y="1474"/>
                  </a:lnTo>
                  <a:lnTo>
                    <a:pt x="892722" y="655"/>
                  </a:lnTo>
                  <a:lnTo>
                    <a:pt x="844811" y="291"/>
                  </a:lnTo>
                  <a:lnTo>
                    <a:pt x="796222" y="129"/>
                  </a:lnTo>
                  <a:lnTo>
                    <a:pt x="747330" y="57"/>
                  </a:lnTo>
                  <a:lnTo>
                    <a:pt x="699474" y="25"/>
                  </a:lnTo>
                  <a:lnTo>
                    <a:pt x="654808" y="11"/>
                  </a:lnTo>
                  <a:lnTo>
                    <a:pt x="611560" y="5"/>
                  </a:lnTo>
                  <a:lnTo>
                    <a:pt x="568942" y="2"/>
                  </a:lnTo>
                  <a:lnTo>
                    <a:pt x="506657" y="0"/>
                  </a:lnTo>
                  <a:lnTo>
                    <a:pt x="449468" y="1170"/>
                  </a:lnTo>
                  <a:lnTo>
                    <a:pt x="389759" y="7235"/>
                  </a:lnTo>
                  <a:lnTo>
                    <a:pt x="334503" y="9553"/>
                  </a:lnTo>
                  <a:lnTo>
                    <a:pt x="282256" y="10239"/>
                  </a:lnTo>
                  <a:lnTo>
                    <a:pt x="218967" y="10471"/>
                  </a:lnTo>
                  <a:lnTo>
                    <a:pt x="167824" y="10511"/>
                  </a:lnTo>
                  <a:lnTo>
                    <a:pt x="115626" y="10523"/>
                  </a:lnTo>
                  <a:lnTo>
                    <a:pt x="56765" y="493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CAD4BD9-C529-4184-8806-F8A16C491C23}"/>
                </a:ext>
              </a:extLst>
            </p:cNvPr>
            <p:cNvSpPr/>
            <p:nvPr/>
          </p:nvSpPr>
          <p:spPr>
            <a:xfrm>
              <a:off x="1095397" y="1358176"/>
              <a:ext cx="10096" cy="336913"/>
            </a:xfrm>
            <a:custGeom>
              <a:avLst/>
              <a:gdLst/>
              <a:ahLst/>
              <a:cxnLst/>
              <a:rect l="0" t="0" r="0" b="0"/>
              <a:pathLst>
                <a:path w="10096" h="336913">
                  <a:moveTo>
                    <a:pt x="10095" y="0"/>
                  </a:moveTo>
                  <a:lnTo>
                    <a:pt x="10095" y="48931"/>
                  </a:lnTo>
                  <a:lnTo>
                    <a:pt x="10095" y="96777"/>
                  </a:lnTo>
                  <a:lnTo>
                    <a:pt x="10095" y="159757"/>
                  </a:lnTo>
                  <a:lnTo>
                    <a:pt x="1762" y="223073"/>
                  </a:lnTo>
                  <a:lnTo>
                    <a:pt x="0" y="277641"/>
                  </a:lnTo>
                  <a:lnTo>
                    <a:pt x="10095" y="3369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6CA364-49A2-4B38-AB75-0D39F8D985D2}"/>
                </a:ext>
              </a:extLst>
            </p:cNvPr>
            <p:cNvSpPr/>
            <p:nvPr/>
          </p:nvSpPr>
          <p:spPr>
            <a:xfrm>
              <a:off x="987845" y="1889524"/>
              <a:ext cx="243990" cy="279460"/>
            </a:xfrm>
            <a:custGeom>
              <a:avLst/>
              <a:gdLst/>
              <a:ahLst/>
              <a:cxnLst/>
              <a:rect l="0" t="0" r="0" b="0"/>
              <a:pathLst>
                <a:path w="243990" h="279460">
                  <a:moveTo>
                    <a:pt x="1834" y="37191"/>
                  </a:moveTo>
                  <a:lnTo>
                    <a:pt x="19815" y="21550"/>
                  </a:lnTo>
                  <a:lnTo>
                    <a:pt x="36731" y="13472"/>
                  </a:lnTo>
                  <a:lnTo>
                    <a:pt x="94831" y="3522"/>
                  </a:lnTo>
                  <a:lnTo>
                    <a:pt x="116865" y="0"/>
                  </a:lnTo>
                  <a:lnTo>
                    <a:pt x="138357" y="2335"/>
                  </a:lnTo>
                  <a:lnTo>
                    <a:pt x="156487" y="10391"/>
                  </a:lnTo>
                  <a:lnTo>
                    <a:pt x="164598" y="15815"/>
                  </a:lnTo>
                  <a:lnTo>
                    <a:pt x="168835" y="24110"/>
                  </a:lnTo>
                  <a:lnTo>
                    <a:pt x="170423" y="45805"/>
                  </a:lnTo>
                  <a:lnTo>
                    <a:pt x="160990" y="67926"/>
                  </a:lnTo>
                  <a:lnTo>
                    <a:pt x="110700" y="127772"/>
                  </a:lnTo>
                  <a:lnTo>
                    <a:pt x="60330" y="185915"/>
                  </a:lnTo>
                  <a:lnTo>
                    <a:pt x="33204" y="202790"/>
                  </a:lnTo>
                  <a:lnTo>
                    <a:pt x="10999" y="228977"/>
                  </a:lnTo>
                  <a:lnTo>
                    <a:pt x="838" y="248771"/>
                  </a:lnTo>
                  <a:lnTo>
                    <a:pt x="0" y="257793"/>
                  </a:lnTo>
                  <a:lnTo>
                    <a:pt x="5308" y="274057"/>
                  </a:lnTo>
                  <a:lnTo>
                    <a:pt x="12339" y="278160"/>
                  </a:lnTo>
                  <a:lnTo>
                    <a:pt x="60364" y="279459"/>
                  </a:lnTo>
                  <a:lnTo>
                    <a:pt x="120240" y="273780"/>
                  </a:lnTo>
                  <a:lnTo>
                    <a:pt x="177128" y="269798"/>
                  </a:lnTo>
                  <a:lnTo>
                    <a:pt x="224066" y="269012"/>
                  </a:lnTo>
                  <a:lnTo>
                    <a:pt x="243989" y="2688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2B9FBCA-0108-4CB2-B97E-04A29990B87A}"/>
                </a:ext>
              </a:extLst>
            </p:cNvPr>
            <p:cNvSpPr/>
            <p:nvPr/>
          </p:nvSpPr>
          <p:spPr>
            <a:xfrm>
              <a:off x="1031793" y="2467014"/>
              <a:ext cx="279204" cy="365153"/>
            </a:xfrm>
            <a:custGeom>
              <a:avLst/>
              <a:gdLst/>
              <a:ahLst/>
              <a:cxnLst/>
              <a:rect l="0" t="0" r="0" b="0"/>
              <a:pathLst>
                <a:path w="279204" h="365153">
                  <a:moveTo>
                    <a:pt x="0" y="59826"/>
                  </a:moveTo>
                  <a:lnTo>
                    <a:pt x="34897" y="30517"/>
                  </a:lnTo>
                  <a:lnTo>
                    <a:pt x="92997" y="7945"/>
                  </a:lnTo>
                  <a:lnTo>
                    <a:pt x="128940" y="0"/>
                  </a:lnTo>
                  <a:lnTo>
                    <a:pt x="166106" y="765"/>
                  </a:lnTo>
                  <a:lnTo>
                    <a:pt x="187298" y="6670"/>
                  </a:lnTo>
                  <a:lnTo>
                    <a:pt x="204516" y="17094"/>
                  </a:lnTo>
                  <a:lnTo>
                    <a:pt x="207704" y="24319"/>
                  </a:lnTo>
                  <a:lnTo>
                    <a:pt x="207489" y="32645"/>
                  </a:lnTo>
                  <a:lnTo>
                    <a:pt x="201012" y="50085"/>
                  </a:lnTo>
                  <a:lnTo>
                    <a:pt x="183041" y="73057"/>
                  </a:lnTo>
                  <a:lnTo>
                    <a:pt x="125774" y="115907"/>
                  </a:lnTo>
                  <a:lnTo>
                    <a:pt x="79214" y="151063"/>
                  </a:lnTo>
                  <a:lnTo>
                    <a:pt x="78545" y="155745"/>
                  </a:lnTo>
                  <a:lnTo>
                    <a:pt x="82779" y="158867"/>
                  </a:lnTo>
                  <a:lnTo>
                    <a:pt x="90281" y="160948"/>
                  </a:lnTo>
                  <a:lnTo>
                    <a:pt x="153519" y="155680"/>
                  </a:lnTo>
                  <a:lnTo>
                    <a:pt x="213642" y="155969"/>
                  </a:lnTo>
                  <a:lnTo>
                    <a:pt x="249305" y="164222"/>
                  </a:lnTo>
                  <a:lnTo>
                    <a:pt x="267170" y="174854"/>
                  </a:lnTo>
                  <a:lnTo>
                    <a:pt x="272869" y="183304"/>
                  </a:lnTo>
                  <a:lnTo>
                    <a:pt x="279203" y="205172"/>
                  </a:lnTo>
                  <a:lnTo>
                    <a:pt x="275778" y="227369"/>
                  </a:lnTo>
                  <a:lnTo>
                    <a:pt x="265288" y="248933"/>
                  </a:lnTo>
                  <a:lnTo>
                    <a:pt x="248927" y="270215"/>
                  </a:lnTo>
                  <a:lnTo>
                    <a:pt x="194187" y="304069"/>
                  </a:lnTo>
                  <a:lnTo>
                    <a:pt x="137100" y="333286"/>
                  </a:lnTo>
                  <a:lnTo>
                    <a:pt x="86353" y="355998"/>
                  </a:lnTo>
                  <a:lnTo>
                    <a:pt x="32890" y="363946"/>
                  </a:lnTo>
                  <a:lnTo>
                    <a:pt x="21057" y="3651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1F7C18-498C-4D80-BD20-7527C3F4016C}"/>
                </a:ext>
              </a:extLst>
            </p:cNvPr>
            <p:cNvSpPr/>
            <p:nvPr/>
          </p:nvSpPr>
          <p:spPr>
            <a:xfrm>
              <a:off x="1012939" y="3295420"/>
              <a:ext cx="387352" cy="215891"/>
            </a:xfrm>
            <a:custGeom>
              <a:avLst/>
              <a:gdLst/>
              <a:ahLst/>
              <a:cxnLst/>
              <a:rect l="0" t="0" r="0" b="0"/>
              <a:pathLst>
                <a:path w="387352" h="215891">
                  <a:moveTo>
                    <a:pt x="60968" y="0"/>
                  </a:moveTo>
                  <a:lnTo>
                    <a:pt x="41840" y="53875"/>
                  </a:lnTo>
                  <a:lnTo>
                    <a:pt x="12774" y="115921"/>
                  </a:lnTo>
                  <a:lnTo>
                    <a:pt x="1102" y="161068"/>
                  </a:lnTo>
                  <a:lnTo>
                    <a:pt x="0" y="174059"/>
                  </a:lnTo>
                  <a:lnTo>
                    <a:pt x="5015" y="194733"/>
                  </a:lnTo>
                  <a:lnTo>
                    <a:pt x="9628" y="203521"/>
                  </a:lnTo>
                  <a:lnTo>
                    <a:pt x="17383" y="209380"/>
                  </a:lnTo>
                  <a:lnTo>
                    <a:pt x="38477" y="215890"/>
                  </a:lnTo>
                  <a:lnTo>
                    <a:pt x="71071" y="213966"/>
                  </a:lnTo>
                  <a:lnTo>
                    <a:pt x="127202" y="202684"/>
                  </a:lnTo>
                  <a:lnTo>
                    <a:pt x="187497" y="191984"/>
                  </a:lnTo>
                  <a:lnTo>
                    <a:pt x="248888" y="175338"/>
                  </a:lnTo>
                  <a:lnTo>
                    <a:pt x="298346" y="160240"/>
                  </a:lnTo>
                  <a:lnTo>
                    <a:pt x="355255" y="128485"/>
                  </a:lnTo>
                  <a:lnTo>
                    <a:pt x="387351" y="947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80D08F6-E470-4B7C-8C53-ABC07404A7CD}"/>
                </a:ext>
              </a:extLst>
            </p:cNvPr>
            <p:cNvSpPr/>
            <p:nvPr/>
          </p:nvSpPr>
          <p:spPr>
            <a:xfrm>
              <a:off x="1256277" y="3200663"/>
              <a:ext cx="28201" cy="505369"/>
            </a:xfrm>
            <a:custGeom>
              <a:avLst/>
              <a:gdLst/>
              <a:ahLst/>
              <a:cxnLst/>
              <a:rect l="0" t="0" r="0" b="0"/>
              <a:pathLst>
                <a:path w="28201" h="505369">
                  <a:moveTo>
                    <a:pt x="28200" y="0"/>
                  </a:moveTo>
                  <a:lnTo>
                    <a:pt x="19866" y="37478"/>
                  </a:lnTo>
                  <a:lnTo>
                    <a:pt x="12516" y="88902"/>
                  </a:lnTo>
                  <a:lnTo>
                    <a:pt x="8204" y="145290"/>
                  </a:lnTo>
                  <a:lnTo>
                    <a:pt x="6287" y="194477"/>
                  </a:lnTo>
                  <a:lnTo>
                    <a:pt x="0" y="244926"/>
                  </a:lnTo>
                  <a:lnTo>
                    <a:pt x="403" y="301368"/>
                  </a:lnTo>
                  <a:lnTo>
                    <a:pt x="5811" y="352248"/>
                  </a:lnTo>
                  <a:lnTo>
                    <a:pt x="8050" y="407359"/>
                  </a:lnTo>
                  <a:lnTo>
                    <a:pt x="18544" y="463304"/>
                  </a:lnTo>
                  <a:lnTo>
                    <a:pt x="28200" y="5053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61DAE15-15AF-4D63-BC80-3E06A56F73C0}"/>
              </a:ext>
            </a:extLst>
          </p:cNvPr>
          <p:cNvSpPr/>
          <p:nvPr/>
        </p:nvSpPr>
        <p:spPr>
          <a:xfrm>
            <a:off x="2295213" y="1347648"/>
            <a:ext cx="220913" cy="253475"/>
          </a:xfrm>
          <a:custGeom>
            <a:avLst/>
            <a:gdLst/>
            <a:ahLst/>
            <a:cxnLst/>
            <a:rect l="0" t="0" r="0" b="0"/>
            <a:pathLst>
              <a:path w="220913" h="253475">
                <a:moveTo>
                  <a:pt x="0" y="21057"/>
                </a:moveTo>
                <a:lnTo>
                  <a:pt x="63171" y="0"/>
                </a:lnTo>
                <a:lnTo>
                  <a:pt x="94756" y="10528"/>
                </a:lnTo>
                <a:lnTo>
                  <a:pt x="118803" y="20103"/>
                </a:lnTo>
                <a:lnTo>
                  <a:pt x="133130" y="30772"/>
                </a:lnTo>
                <a:lnTo>
                  <a:pt x="148760" y="55521"/>
                </a:lnTo>
                <a:lnTo>
                  <a:pt x="150733" y="74979"/>
                </a:lnTo>
                <a:lnTo>
                  <a:pt x="146541" y="94155"/>
                </a:lnTo>
                <a:lnTo>
                  <a:pt x="136879" y="110477"/>
                </a:lnTo>
                <a:lnTo>
                  <a:pt x="121666" y="122410"/>
                </a:lnTo>
                <a:lnTo>
                  <a:pt x="62760" y="147053"/>
                </a:lnTo>
                <a:lnTo>
                  <a:pt x="52368" y="150678"/>
                </a:lnTo>
                <a:lnTo>
                  <a:pt x="47780" y="155434"/>
                </a:lnTo>
                <a:lnTo>
                  <a:pt x="47061" y="160944"/>
                </a:lnTo>
                <a:lnTo>
                  <a:pt x="48921" y="166958"/>
                </a:lnTo>
                <a:lnTo>
                  <a:pt x="54841" y="170966"/>
                </a:lnTo>
                <a:lnTo>
                  <a:pt x="115852" y="186686"/>
                </a:lnTo>
                <a:lnTo>
                  <a:pt x="177818" y="208290"/>
                </a:lnTo>
                <a:lnTo>
                  <a:pt x="216973" y="239270"/>
                </a:lnTo>
                <a:lnTo>
                  <a:pt x="220688" y="248420"/>
                </a:lnTo>
                <a:lnTo>
                  <a:pt x="220912" y="25347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317A8C-F025-4F64-A29A-4B21C84EC20D}"/>
              </a:ext>
            </a:extLst>
          </p:cNvPr>
          <p:cNvGrpSpPr/>
          <p:nvPr/>
        </p:nvGrpSpPr>
        <p:grpSpPr>
          <a:xfrm>
            <a:off x="2326798" y="1768788"/>
            <a:ext cx="224363" cy="842280"/>
            <a:chOff x="2326798" y="1768788"/>
            <a:chExt cx="224363" cy="84228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0B5B55-6AE5-476F-B37A-2E7A50FA80E2}"/>
                </a:ext>
              </a:extLst>
            </p:cNvPr>
            <p:cNvSpPr/>
            <p:nvPr/>
          </p:nvSpPr>
          <p:spPr>
            <a:xfrm>
              <a:off x="2334953" y="1768788"/>
              <a:ext cx="216208" cy="315856"/>
            </a:xfrm>
            <a:custGeom>
              <a:avLst/>
              <a:gdLst/>
              <a:ahLst/>
              <a:cxnLst/>
              <a:rect l="0" t="0" r="0" b="0"/>
              <a:pathLst>
                <a:path w="216208" h="315856">
                  <a:moveTo>
                    <a:pt x="181358" y="0"/>
                  </a:moveTo>
                  <a:lnTo>
                    <a:pt x="119078" y="16788"/>
                  </a:lnTo>
                  <a:lnTo>
                    <a:pt x="56751" y="26084"/>
                  </a:lnTo>
                  <a:lnTo>
                    <a:pt x="23944" y="35544"/>
                  </a:lnTo>
                  <a:lnTo>
                    <a:pt x="15585" y="41244"/>
                  </a:lnTo>
                  <a:lnTo>
                    <a:pt x="3176" y="56935"/>
                  </a:lnTo>
                  <a:lnTo>
                    <a:pt x="0" y="75607"/>
                  </a:lnTo>
                  <a:lnTo>
                    <a:pt x="791" y="85500"/>
                  </a:lnTo>
                  <a:lnTo>
                    <a:pt x="7909" y="102730"/>
                  </a:lnTo>
                  <a:lnTo>
                    <a:pt x="13083" y="110601"/>
                  </a:lnTo>
                  <a:lnTo>
                    <a:pt x="20042" y="113508"/>
                  </a:lnTo>
                  <a:lnTo>
                    <a:pt x="28190" y="113107"/>
                  </a:lnTo>
                  <a:lnTo>
                    <a:pt x="72074" y="106830"/>
                  </a:lnTo>
                  <a:lnTo>
                    <a:pt x="124633" y="113995"/>
                  </a:lnTo>
                  <a:lnTo>
                    <a:pt x="157921" y="124503"/>
                  </a:lnTo>
                  <a:lnTo>
                    <a:pt x="198130" y="155100"/>
                  </a:lnTo>
                  <a:lnTo>
                    <a:pt x="214143" y="181266"/>
                  </a:lnTo>
                  <a:lnTo>
                    <a:pt x="216207" y="204175"/>
                  </a:lnTo>
                  <a:lnTo>
                    <a:pt x="212054" y="227615"/>
                  </a:lnTo>
                  <a:lnTo>
                    <a:pt x="196562" y="253965"/>
                  </a:lnTo>
                  <a:lnTo>
                    <a:pt x="183826" y="269241"/>
                  </a:lnTo>
                  <a:lnTo>
                    <a:pt x="157913" y="285405"/>
                  </a:lnTo>
                  <a:lnTo>
                    <a:pt x="96920" y="308627"/>
                  </a:lnTo>
                  <a:lnTo>
                    <a:pt x="65544" y="3158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0EBA47-F54B-4378-BF37-49B2A55F1361}"/>
                </a:ext>
              </a:extLst>
            </p:cNvPr>
            <p:cNvSpPr/>
            <p:nvPr/>
          </p:nvSpPr>
          <p:spPr>
            <a:xfrm>
              <a:off x="2326798" y="2316741"/>
              <a:ext cx="209946" cy="294327"/>
            </a:xfrm>
            <a:custGeom>
              <a:avLst/>
              <a:gdLst/>
              <a:ahLst/>
              <a:cxnLst/>
              <a:rect l="0" t="0" r="0" b="0"/>
              <a:pathLst>
                <a:path w="209946" h="294327">
                  <a:moveTo>
                    <a:pt x="0" y="20586"/>
                  </a:moveTo>
                  <a:lnTo>
                    <a:pt x="27556" y="13350"/>
                  </a:lnTo>
                  <a:lnTo>
                    <a:pt x="80659" y="7588"/>
                  </a:lnTo>
                  <a:lnTo>
                    <a:pt x="131226" y="1120"/>
                  </a:lnTo>
                  <a:lnTo>
                    <a:pt x="172373" y="0"/>
                  </a:lnTo>
                  <a:lnTo>
                    <a:pt x="193983" y="5977"/>
                  </a:lnTo>
                  <a:lnTo>
                    <a:pt x="203022" y="10847"/>
                  </a:lnTo>
                  <a:lnTo>
                    <a:pt x="207878" y="17603"/>
                  </a:lnTo>
                  <a:lnTo>
                    <a:pt x="209945" y="25616"/>
                  </a:lnTo>
                  <a:lnTo>
                    <a:pt x="207265" y="53661"/>
                  </a:lnTo>
                  <a:lnTo>
                    <a:pt x="192587" y="106180"/>
                  </a:lnTo>
                  <a:lnTo>
                    <a:pt x="175417" y="166547"/>
                  </a:lnTo>
                  <a:lnTo>
                    <a:pt x="166253" y="228771"/>
                  </a:lnTo>
                  <a:lnTo>
                    <a:pt x="160394" y="262034"/>
                  </a:lnTo>
                  <a:lnTo>
                    <a:pt x="157927" y="2943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F9116D9-1421-4B68-A4A9-72EFF440FDFB}"/>
              </a:ext>
            </a:extLst>
          </p:cNvPr>
          <p:cNvSpPr/>
          <p:nvPr/>
        </p:nvSpPr>
        <p:spPr>
          <a:xfrm>
            <a:off x="2333334" y="2955173"/>
            <a:ext cx="182978" cy="466590"/>
          </a:xfrm>
          <a:custGeom>
            <a:avLst/>
            <a:gdLst/>
            <a:ahLst/>
            <a:cxnLst/>
            <a:rect l="0" t="0" r="0" b="0"/>
            <a:pathLst>
              <a:path w="182978" h="466590">
                <a:moveTo>
                  <a:pt x="182977" y="55977"/>
                </a:moveTo>
                <a:lnTo>
                  <a:pt x="173402" y="31931"/>
                </a:lnTo>
                <a:lnTo>
                  <a:pt x="162734" y="17604"/>
                </a:lnTo>
                <a:lnTo>
                  <a:pt x="137985" y="1973"/>
                </a:lnTo>
                <a:lnTo>
                  <a:pt x="118527" y="0"/>
                </a:lnTo>
                <a:lnTo>
                  <a:pt x="77439" y="8265"/>
                </a:lnTo>
                <a:lnTo>
                  <a:pt x="51621" y="23383"/>
                </a:lnTo>
                <a:lnTo>
                  <a:pt x="29153" y="48269"/>
                </a:lnTo>
                <a:lnTo>
                  <a:pt x="1151" y="108867"/>
                </a:lnTo>
                <a:lnTo>
                  <a:pt x="0" y="129787"/>
                </a:lnTo>
                <a:lnTo>
                  <a:pt x="1331" y="140279"/>
                </a:lnTo>
                <a:lnTo>
                  <a:pt x="5728" y="148443"/>
                </a:lnTo>
                <a:lnTo>
                  <a:pt x="19972" y="160634"/>
                </a:lnTo>
                <a:lnTo>
                  <a:pt x="28683" y="163183"/>
                </a:lnTo>
                <a:lnTo>
                  <a:pt x="47721" y="162896"/>
                </a:lnTo>
                <a:lnTo>
                  <a:pt x="78170" y="150568"/>
                </a:lnTo>
                <a:lnTo>
                  <a:pt x="126251" y="111807"/>
                </a:lnTo>
                <a:lnTo>
                  <a:pt x="153617" y="68348"/>
                </a:lnTo>
                <a:lnTo>
                  <a:pt x="163299" y="46268"/>
                </a:lnTo>
                <a:lnTo>
                  <a:pt x="166349" y="44825"/>
                </a:lnTo>
                <a:lnTo>
                  <a:pt x="168382" y="49712"/>
                </a:lnTo>
                <a:lnTo>
                  <a:pt x="169471" y="68401"/>
                </a:lnTo>
                <a:lnTo>
                  <a:pt x="163145" y="130576"/>
                </a:lnTo>
                <a:lnTo>
                  <a:pt x="162162" y="188823"/>
                </a:lnTo>
                <a:lnTo>
                  <a:pt x="158848" y="245389"/>
                </a:lnTo>
                <a:lnTo>
                  <a:pt x="147275" y="301622"/>
                </a:lnTo>
                <a:lnTo>
                  <a:pt x="142130" y="357790"/>
                </a:lnTo>
                <a:lnTo>
                  <a:pt x="144233" y="410826"/>
                </a:lnTo>
                <a:lnTo>
                  <a:pt x="151391" y="4665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A65EE4-5917-45A9-965A-8C7B9EF8872E}"/>
              </a:ext>
            </a:extLst>
          </p:cNvPr>
          <p:cNvGrpSpPr/>
          <p:nvPr/>
        </p:nvGrpSpPr>
        <p:grpSpPr>
          <a:xfrm>
            <a:off x="579067" y="400083"/>
            <a:ext cx="800167" cy="452726"/>
            <a:chOff x="579067" y="400083"/>
            <a:chExt cx="800167" cy="45272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12DAD0-A708-49F7-89EE-E5633DD56DB3}"/>
                </a:ext>
              </a:extLst>
            </p:cNvPr>
            <p:cNvSpPr/>
            <p:nvPr/>
          </p:nvSpPr>
          <p:spPr>
            <a:xfrm>
              <a:off x="579067" y="400083"/>
              <a:ext cx="336913" cy="428911"/>
            </a:xfrm>
            <a:custGeom>
              <a:avLst/>
              <a:gdLst/>
              <a:ahLst/>
              <a:cxnLst/>
              <a:rect l="0" t="0" r="0" b="0"/>
              <a:pathLst>
                <a:path w="336913" h="428911">
                  <a:moveTo>
                    <a:pt x="0" y="147399"/>
                  </a:moveTo>
                  <a:lnTo>
                    <a:pt x="42662" y="196300"/>
                  </a:lnTo>
                  <a:lnTo>
                    <a:pt x="77282" y="253361"/>
                  </a:lnTo>
                  <a:lnTo>
                    <a:pt x="112314" y="314326"/>
                  </a:lnTo>
                  <a:lnTo>
                    <a:pt x="147401" y="368296"/>
                  </a:lnTo>
                  <a:lnTo>
                    <a:pt x="196532" y="427531"/>
                  </a:lnTo>
                  <a:lnTo>
                    <a:pt x="203551" y="428910"/>
                  </a:lnTo>
                  <a:lnTo>
                    <a:pt x="210570" y="426320"/>
                  </a:lnTo>
                  <a:lnTo>
                    <a:pt x="217589" y="421084"/>
                  </a:lnTo>
                  <a:lnTo>
                    <a:pt x="225388" y="402788"/>
                  </a:lnTo>
                  <a:lnTo>
                    <a:pt x="235984" y="347325"/>
                  </a:lnTo>
                  <a:lnTo>
                    <a:pt x="242107" y="289619"/>
                  </a:lnTo>
                  <a:lnTo>
                    <a:pt x="256650" y="226742"/>
                  </a:lnTo>
                  <a:lnTo>
                    <a:pt x="270322" y="164458"/>
                  </a:lnTo>
                  <a:lnTo>
                    <a:pt x="284288" y="105882"/>
                  </a:lnTo>
                  <a:lnTo>
                    <a:pt x="301820" y="43579"/>
                  </a:lnTo>
                  <a:lnTo>
                    <a:pt x="308837" y="21708"/>
                  </a:lnTo>
                  <a:lnTo>
                    <a:pt x="313516" y="14472"/>
                  </a:lnTo>
                  <a:lnTo>
                    <a:pt x="318975" y="9648"/>
                  </a:lnTo>
                  <a:lnTo>
                    <a:pt x="33691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7DADF9-87E5-4370-9A5A-74C7D4BBA333}"/>
                </a:ext>
              </a:extLst>
            </p:cNvPr>
            <p:cNvSpPr/>
            <p:nvPr/>
          </p:nvSpPr>
          <p:spPr>
            <a:xfrm>
              <a:off x="979150" y="433864"/>
              <a:ext cx="400084" cy="71505"/>
            </a:xfrm>
            <a:custGeom>
              <a:avLst/>
              <a:gdLst/>
              <a:ahLst/>
              <a:cxnLst/>
              <a:rect l="0" t="0" r="0" b="0"/>
              <a:pathLst>
                <a:path w="400084" h="71505">
                  <a:moveTo>
                    <a:pt x="400083" y="8333"/>
                  </a:moveTo>
                  <a:lnTo>
                    <a:pt x="351152" y="0"/>
                  </a:lnTo>
                  <a:lnTo>
                    <a:pt x="300187" y="1574"/>
                  </a:lnTo>
                  <a:lnTo>
                    <a:pt x="240633" y="9450"/>
                  </a:lnTo>
                  <a:lnTo>
                    <a:pt x="181653" y="19192"/>
                  </a:lnTo>
                  <a:lnTo>
                    <a:pt x="120500" y="32965"/>
                  </a:lnTo>
                  <a:lnTo>
                    <a:pt x="66220" y="46950"/>
                  </a:lnTo>
                  <a:lnTo>
                    <a:pt x="19796" y="60978"/>
                  </a:lnTo>
                  <a:lnTo>
                    <a:pt x="0" y="715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489E88B-0B7A-4AAC-A9DB-A0E44F13F638}"/>
                </a:ext>
              </a:extLst>
            </p:cNvPr>
            <p:cNvSpPr/>
            <p:nvPr/>
          </p:nvSpPr>
          <p:spPr>
            <a:xfrm>
              <a:off x="1118685" y="494839"/>
              <a:ext cx="71036" cy="357970"/>
            </a:xfrm>
            <a:custGeom>
              <a:avLst/>
              <a:gdLst/>
              <a:ahLst/>
              <a:cxnLst/>
              <a:rect l="0" t="0" r="0" b="0"/>
              <a:pathLst>
                <a:path w="71036" h="357970">
                  <a:moveTo>
                    <a:pt x="71035" y="0"/>
                  </a:moveTo>
                  <a:lnTo>
                    <a:pt x="65446" y="58617"/>
                  </a:lnTo>
                  <a:lnTo>
                    <a:pt x="44671" y="112791"/>
                  </a:lnTo>
                  <a:lnTo>
                    <a:pt x="21157" y="168552"/>
                  </a:lnTo>
                  <a:lnTo>
                    <a:pt x="4901" y="224627"/>
                  </a:lnTo>
                  <a:lnTo>
                    <a:pt x="0" y="279594"/>
                  </a:lnTo>
                  <a:lnTo>
                    <a:pt x="3589" y="303249"/>
                  </a:lnTo>
                  <a:lnTo>
                    <a:pt x="12203" y="322341"/>
                  </a:lnTo>
                  <a:lnTo>
                    <a:pt x="23831" y="337455"/>
                  </a:lnTo>
                  <a:lnTo>
                    <a:pt x="49978" y="3579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C3C51C-AA0A-44B0-9D7D-16F63A73A2AC}"/>
                </a:ext>
              </a:extLst>
            </p:cNvPr>
            <p:cNvSpPr/>
            <p:nvPr/>
          </p:nvSpPr>
          <p:spPr>
            <a:xfrm>
              <a:off x="979150" y="758919"/>
              <a:ext cx="336913" cy="41248"/>
            </a:xfrm>
            <a:custGeom>
              <a:avLst/>
              <a:gdLst/>
              <a:ahLst/>
              <a:cxnLst/>
              <a:rect l="0" t="0" r="0" b="0"/>
              <a:pathLst>
                <a:path w="336913" h="41248">
                  <a:moveTo>
                    <a:pt x="336912" y="20190"/>
                  </a:moveTo>
                  <a:lnTo>
                    <a:pt x="325734" y="9011"/>
                  </a:lnTo>
                  <a:lnTo>
                    <a:pt x="307767" y="3523"/>
                  </a:lnTo>
                  <a:lnTo>
                    <a:pt x="246927" y="0"/>
                  </a:lnTo>
                  <a:lnTo>
                    <a:pt x="193397" y="4979"/>
                  </a:lnTo>
                  <a:lnTo>
                    <a:pt x="132482" y="9906"/>
                  </a:lnTo>
                  <a:lnTo>
                    <a:pt x="74508" y="24194"/>
                  </a:lnTo>
                  <a:lnTo>
                    <a:pt x="24283" y="38192"/>
                  </a:lnTo>
                  <a:lnTo>
                    <a:pt x="0" y="412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D250DA-FD3F-4507-B752-B5858152B4D0}"/>
              </a:ext>
            </a:extLst>
          </p:cNvPr>
          <p:cNvGrpSpPr/>
          <p:nvPr/>
        </p:nvGrpSpPr>
        <p:grpSpPr>
          <a:xfrm>
            <a:off x="2316269" y="315855"/>
            <a:ext cx="1047946" cy="459620"/>
            <a:chOff x="2316269" y="315855"/>
            <a:chExt cx="1047946" cy="45962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6669D9A-94B9-41A7-87FE-7CC45FA8DD62}"/>
                </a:ext>
              </a:extLst>
            </p:cNvPr>
            <p:cNvSpPr/>
            <p:nvPr/>
          </p:nvSpPr>
          <p:spPr>
            <a:xfrm>
              <a:off x="2316269" y="315855"/>
              <a:ext cx="368499" cy="447652"/>
            </a:xfrm>
            <a:custGeom>
              <a:avLst/>
              <a:gdLst/>
              <a:ahLst/>
              <a:cxnLst/>
              <a:rect l="0" t="0" r="0" b="0"/>
              <a:pathLst>
                <a:path w="368499" h="447652">
                  <a:moveTo>
                    <a:pt x="0" y="73699"/>
                  </a:moveTo>
                  <a:lnTo>
                    <a:pt x="25194" y="127574"/>
                  </a:lnTo>
                  <a:lnTo>
                    <a:pt x="56116" y="189621"/>
                  </a:lnTo>
                  <a:lnTo>
                    <a:pt x="82332" y="242170"/>
                  </a:lnTo>
                  <a:lnTo>
                    <a:pt x="107693" y="303133"/>
                  </a:lnTo>
                  <a:lnTo>
                    <a:pt x="132292" y="357680"/>
                  </a:lnTo>
                  <a:lnTo>
                    <a:pt x="162730" y="421115"/>
                  </a:lnTo>
                  <a:lnTo>
                    <a:pt x="176050" y="442186"/>
                  </a:lnTo>
                  <a:lnTo>
                    <a:pt x="182877" y="446869"/>
                  </a:lnTo>
                  <a:lnTo>
                    <a:pt x="189769" y="447651"/>
                  </a:lnTo>
                  <a:lnTo>
                    <a:pt x="196703" y="445833"/>
                  </a:lnTo>
                  <a:lnTo>
                    <a:pt x="202495" y="439942"/>
                  </a:lnTo>
                  <a:lnTo>
                    <a:pt x="228887" y="377812"/>
                  </a:lnTo>
                  <a:lnTo>
                    <a:pt x="250410" y="322331"/>
                  </a:lnTo>
                  <a:lnTo>
                    <a:pt x="271862" y="260982"/>
                  </a:lnTo>
                  <a:lnTo>
                    <a:pt x="286183" y="212379"/>
                  </a:lnTo>
                  <a:lnTo>
                    <a:pt x="301502" y="153129"/>
                  </a:lnTo>
                  <a:lnTo>
                    <a:pt x="319324" y="95511"/>
                  </a:lnTo>
                  <a:lnTo>
                    <a:pt x="334565" y="46726"/>
                  </a:lnTo>
                  <a:lnTo>
                    <a:pt x="36849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722D63-2FCC-40E2-88D9-79E9B67C74DB}"/>
                </a:ext>
              </a:extLst>
            </p:cNvPr>
            <p:cNvSpPr/>
            <p:nvPr/>
          </p:nvSpPr>
          <p:spPr>
            <a:xfrm>
              <a:off x="2874705" y="341455"/>
              <a:ext cx="489510" cy="434020"/>
            </a:xfrm>
            <a:custGeom>
              <a:avLst/>
              <a:gdLst/>
              <a:ahLst/>
              <a:cxnLst/>
              <a:rect l="0" t="0" r="0" b="0"/>
              <a:pathLst>
                <a:path w="489510" h="434020">
                  <a:moveTo>
                    <a:pt x="31160" y="69156"/>
                  </a:moveTo>
                  <a:lnTo>
                    <a:pt x="39494" y="123301"/>
                  </a:lnTo>
                  <a:lnTo>
                    <a:pt x="41255" y="178248"/>
                  </a:lnTo>
                  <a:lnTo>
                    <a:pt x="41603" y="241397"/>
                  </a:lnTo>
                  <a:lnTo>
                    <a:pt x="41672" y="300144"/>
                  </a:lnTo>
                  <a:lnTo>
                    <a:pt x="41686" y="356809"/>
                  </a:lnTo>
                  <a:lnTo>
                    <a:pt x="41688" y="399012"/>
                  </a:lnTo>
                  <a:lnTo>
                    <a:pt x="39349" y="406043"/>
                  </a:lnTo>
                  <a:lnTo>
                    <a:pt x="35450" y="408391"/>
                  </a:lnTo>
                  <a:lnTo>
                    <a:pt x="30510" y="407617"/>
                  </a:lnTo>
                  <a:lnTo>
                    <a:pt x="26048" y="402421"/>
                  </a:lnTo>
                  <a:lnTo>
                    <a:pt x="6845" y="353177"/>
                  </a:lnTo>
                  <a:lnTo>
                    <a:pt x="1011" y="301687"/>
                  </a:lnTo>
                  <a:lnTo>
                    <a:pt x="0" y="252178"/>
                  </a:lnTo>
                  <a:lnTo>
                    <a:pt x="871" y="194745"/>
                  </a:lnTo>
                  <a:lnTo>
                    <a:pt x="8018" y="141333"/>
                  </a:lnTo>
                  <a:lnTo>
                    <a:pt x="24033" y="80770"/>
                  </a:lnTo>
                  <a:lnTo>
                    <a:pt x="37351" y="54431"/>
                  </a:lnTo>
                  <a:lnTo>
                    <a:pt x="54969" y="34926"/>
                  </a:lnTo>
                  <a:lnTo>
                    <a:pt x="95797" y="10791"/>
                  </a:lnTo>
                  <a:lnTo>
                    <a:pt x="144939" y="0"/>
                  </a:lnTo>
                  <a:lnTo>
                    <a:pt x="196544" y="2392"/>
                  </a:lnTo>
                  <a:lnTo>
                    <a:pt x="256808" y="14851"/>
                  </a:lnTo>
                  <a:lnTo>
                    <a:pt x="314643" y="39706"/>
                  </a:lnTo>
                  <a:lnTo>
                    <a:pt x="367969" y="69900"/>
                  </a:lnTo>
                  <a:lnTo>
                    <a:pt x="390253" y="87034"/>
                  </a:lnTo>
                  <a:lnTo>
                    <a:pt x="439568" y="142575"/>
                  </a:lnTo>
                  <a:lnTo>
                    <a:pt x="477861" y="204541"/>
                  </a:lnTo>
                  <a:lnTo>
                    <a:pt x="489509" y="250170"/>
                  </a:lnTo>
                  <a:lnTo>
                    <a:pt x="487372" y="293326"/>
                  </a:lnTo>
                  <a:lnTo>
                    <a:pt x="473740" y="335748"/>
                  </a:lnTo>
                  <a:lnTo>
                    <a:pt x="447003" y="376364"/>
                  </a:lnTo>
                  <a:lnTo>
                    <a:pt x="428889" y="396376"/>
                  </a:lnTo>
                  <a:lnTo>
                    <a:pt x="402901" y="410729"/>
                  </a:lnTo>
                  <a:lnTo>
                    <a:pt x="355385" y="425387"/>
                  </a:lnTo>
                  <a:lnTo>
                    <a:pt x="301142" y="434019"/>
                  </a:lnTo>
                  <a:lnTo>
                    <a:pt x="243736" y="433457"/>
                  </a:lnTo>
                  <a:lnTo>
                    <a:pt x="192802" y="425882"/>
                  </a:lnTo>
                  <a:lnTo>
                    <a:pt x="139259" y="412842"/>
                  </a:lnTo>
                  <a:lnTo>
                    <a:pt x="87293" y="395508"/>
                  </a:lnTo>
                  <a:lnTo>
                    <a:pt x="62746" y="3850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BFA0D65-D573-4AE0-90AE-F9D2A12EC678}"/>
              </a:ext>
            </a:extLst>
          </p:cNvPr>
          <p:cNvSpPr/>
          <p:nvPr/>
        </p:nvSpPr>
        <p:spPr>
          <a:xfrm>
            <a:off x="2263627" y="1610860"/>
            <a:ext cx="219410" cy="72476"/>
          </a:xfrm>
          <a:custGeom>
            <a:avLst/>
            <a:gdLst/>
            <a:ahLst/>
            <a:cxnLst/>
            <a:rect l="0" t="0" r="0" b="0"/>
            <a:pathLst>
              <a:path w="219410" h="72476">
                <a:moveTo>
                  <a:pt x="200041" y="0"/>
                </a:moveTo>
                <a:lnTo>
                  <a:pt x="216809" y="5589"/>
                </a:lnTo>
                <a:lnTo>
                  <a:pt x="219409" y="10745"/>
                </a:lnTo>
                <a:lnTo>
                  <a:pt x="218802" y="17692"/>
                </a:lnTo>
                <a:lnTo>
                  <a:pt x="216058" y="25833"/>
                </a:lnTo>
                <a:lnTo>
                  <a:pt x="203651" y="41117"/>
                </a:lnTo>
                <a:lnTo>
                  <a:pt x="186438" y="54539"/>
                </a:lnTo>
                <a:lnTo>
                  <a:pt x="167089" y="64404"/>
                </a:lnTo>
                <a:lnTo>
                  <a:pt x="104181" y="72475"/>
                </a:lnTo>
                <a:lnTo>
                  <a:pt x="65963" y="70217"/>
                </a:lnTo>
                <a:lnTo>
                  <a:pt x="32413" y="65259"/>
                </a:lnTo>
                <a:lnTo>
                  <a:pt x="0" y="6317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43953D-80A7-4459-99B8-4ABA45977248}"/>
              </a:ext>
            </a:extLst>
          </p:cNvPr>
          <p:cNvGrpSpPr/>
          <p:nvPr/>
        </p:nvGrpSpPr>
        <p:grpSpPr>
          <a:xfrm>
            <a:off x="136870" y="1568746"/>
            <a:ext cx="727686" cy="1116022"/>
            <a:chOff x="136870" y="1568746"/>
            <a:chExt cx="727686" cy="111602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548419-EEDD-4A03-9B13-693628243A22}"/>
                </a:ext>
              </a:extLst>
            </p:cNvPr>
            <p:cNvSpPr/>
            <p:nvPr/>
          </p:nvSpPr>
          <p:spPr>
            <a:xfrm>
              <a:off x="615649" y="1568746"/>
              <a:ext cx="163461" cy="435004"/>
            </a:xfrm>
            <a:custGeom>
              <a:avLst/>
              <a:gdLst/>
              <a:ahLst/>
              <a:cxnLst/>
              <a:rect l="0" t="0" r="0" b="0"/>
              <a:pathLst>
                <a:path w="163461" h="435004">
                  <a:moveTo>
                    <a:pt x="163460" y="0"/>
                  </a:moveTo>
                  <a:lnTo>
                    <a:pt x="119497" y="20243"/>
                  </a:lnTo>
                  <a:lnTo>
                    <a:pt x="87272" y="47326"/>
                  </a:lnTo>
                  <a:lnTo>
                    <a:pt x="44227" y="105743"/>
                  </a:lnTo>
                  <a:lnTo>
                    <a:pt x="14643" y="157988"/>
                  </a:lnTo>
                  <a:lnTo>
                    <a:pt x="3613" y="218911"/>
                  </a:lnTo>
                  <a:lnTo>
                    <a:pt x="0" y="242353"/>
                  </a:lnTo>
                  <a:lnTo>
                    <a:pt x="4093" y="295530"/>
                  </a:lnTo>
                  <a:lnTo>
                    <a:pt x="10837" y="345505"/>
                  </a:lnTo>
                  <a:lnTo>
                    <a:pt x="25692" y="372864"/>
                  </a:lnTo>
                  <a:lnTo>
                    <a:pt x="65423" y="417398"/>
                  </a:lnTo>
                  <a:lnTo>
                    <a:pt x="91908" y="433029"/>
                  </a:lnTo>
                  <a:lnTo>
                    <a:pt x="108652" y="435003"/>
                  </a:lnTo>
                  <a:lnTo>
                    <a:pt x="131874" y="4316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258CEBE-6FD9-42C1-9C34-080C2FF3565A}"/>
                </a:ext>
              </a:extLst>
            </p:cNvPr>
            <p:cNvSpPr/>
            <p:nvPr/>
          </p:nvSpPr>
          <p:spPr>
            <a:xfrm>
              <a:off x="694881" y="1905658"/>
              <a:ext cx="117876" cy="221100"/>
            </a:xfrm>
            <a:custGeom>
              <a:avLst/>
              <a:gdLst/>
              <a:ahLst/>
              <a:cxnLst/>
              <a:rect l="0" t="0" r="0" b="0"/>
              <a:pathLst>
                <a:path w="117876" h="221100">
                  <a:moveTo>
                    <a:pt x="63171" y="0"/>
                  </a:moveTo>
                  <a:lnTo>
                    <a:pt x="81129" y="53875"/>
                  </a:lnTo>
                  <a:lnTo>
                    <a:pt x="109047" y="115922"/>
                  </a:lnTo>
                  <a:lnTo>
                    <a:pt x="117875" y="136919"/>
                  </a:lnTo>
                  <a:lnTo>
                    <a:pt x="117188" y="146261"/>
                  </a:lnTo>
                  <a:lnTo>
                    <a:pt x="107066" y="162881"/>
                  </a:lnTo>
                  <a:lnTo>
                    <a:pt x="90868" y="174947"/>
                  </a:lnTo>
                  <a:lnTo>
                    <a:pt x="31244" y="208020"/>
                  </a:lnTo>
                  <a:lnTo>
                    <a:pt x="0" y="2210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208BA0-6F96-45B0-BFD8-3497024F37F8}"/>
                </a:ext>
              </a:extLst>
            </p:cNvPr>
            <p:cNvSpPr/>
            <p:nvPr/>
          </p:nvSpPr>
          <p:spPr>
            <a:xfrm>
              <a:off x="597228" y="2168871"/>
              <a:ext cx="171353" cy="452726"/>
            </a:xfrm>
            <a:custGeom>
              <a:avLst/>
              <a:gdLst/>
              <a:ahLst/>
              <a:cxnLst/>
              <a:rect l="0" t="0" r="0" b="0"/>
              <a:pathLst>
                <a:path w="171353" h="452726">
                  <a:moveTo>
                    <a:pt x="118710" y="0"/>
                  </a:moveTo>
                  <a:lnTo>
                    <a:pt x="69212" y="58563"/>
                  </a:lnTo>
                  <a:lnTo>
                    <a:pt x="27431" y="116333"/>
                  </a:lnTo>
                  <a:lnTo>
                    <a:pt x="0" y="179029"/>
                  </a:lnTo>
                  <a:lnTo>
                    <a:pt x="219" y="216173"/>
                  </a:lnTo>
                  <a:lnTo>
                    <a:pt x="10773" y="269475"/>
                  </a:lnTo>
                  <a:lnTo>
                    <a:pt x="27576" y="325821"/>
                  </a:lnTo>
                  <a:lnTo>
                    <a:pt x="63184" y="380440"/>
                  </a:lnTo>
                  <a:lnTo>
                    <a:pt x="119381" y="427666"/>
                  </a:lnTo>
                  <a:lnTo>
                    <a:pt x="171352" y="4527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823891A-1F91-42DE-B934-916E6428DDD7}"/>
                </a:ext>
              </a:extLst>
            </p:cNvPr>
            <p:cNvSpPr/>
            <p:nvPr/>
          </p:nvSpPr>
          <p:spPr>
            <a:xfrm>
              <a:off x="736995" y="2505783"/>
              <a:ext cx="127561" cy="178985"/>
            </a:xfrm>
            <a:custGeom>
              <a:avLst/>
              <a:gdLst/>
              <a:ahLst/>
              <a:cxnLst/>
              <a:rect l="0" t="0" r="0" b="0"/>
              <a:pathLst>
                <a:path w="127561" h="178985">
                  <a:moveTo>
                    <a:pt x="52642" y="0"/>
                  </a:moveTo>
                  <a:lnTo>
                    <a:pt x="102141" y="58563"/>
                  </a:lnTo>
                  <a:lnTo>
                    <a:pt x="122940" y="85982"/>
                  </a:lnTo>
                  <a:lnTo>
                    <a:pt x="127560" y="109184"/>
                  </a:lnTo>
                  <a:lnTo>
                    <a:pt x="127154" y="121922"/>
                  </a:lnTo>
                  <a:lnTo>
                    <a:pt x="123374" y="131584"/>
                  </a:lnTo>
                  <a:lnTo>
                    <a:pt x="109815" y="145439"/>
                  </a:lnTo>
                  <a:lnTo>
                    <a:pt x="88971" y="152377"/>
                  </a:lnTo>
                  <a:lnTo>
                    <a:pt x="33380" y="165602"/>
                  </a:lnTo>
                  <a:lnTo>
                    <a:pt x="0" y="1789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9A0D34-3DE5-4337-AF4A-D765C6EEF61C}"/>
                </a:ext>
              </a:extLst>
            </p:cNvPr>
            <p:cNvSpPr/>
            <p:nvPr/>
          </p:nvSpPr>
          <p:spPr>
            <a:xfrm>
              <a:off x="157927" y="1684560"/>
              <a:ext cx="105286" cy="105286"/>
            </a:xfrm>
            <a:custGeom>
              <a:avLst/>
              <a:gdLst/>
              <a:ahLst/>
              <a:cxnLst/>
              <a:rect l="0" t="0" r="0" b="0"/>
              <a:pathLst>
                <a:path w="105286" h="105286">
                  <a:moveTo>
                    <a:pt x="105285" y="0"/>
                  </a:moveTo>
                  <a:lnTo>
                    <a:pt x="41952" y="63333"/>
                  </a:lnTo>
                  <a:lnTo>
                    <a:pt x="0" y="1052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652FF6D-1633-48D8-A074-0B07416F54E5}"/>
                </a:ext>
              </a:extLst>
            </p:cNvPr>
            <p:cNvSpPr/>
            <p:nvPr/>
          </p:nvSpPr>
          <p:spPr>
            <a:xfrm>
              <a:off x="136870" y="1758259"/>
              <a:ext cx="115815" cy="73701"/>
            </a:xfrm>
            <a:custGeom>
              <a:avLst/>
              <a:gdLst/>
              <a:ahLst/>
              <a:cxnLst/>
              <a:rect l="0" t="0" r="0" b="0"/>
              <a:pathLst>
                <a:path w="115815" h="73701">
                  <a:moveTo>
                    <a:pt x="115814" y="73700"/>
                  </a:moveTo>
                  <a:lnTo>
                    <a:pt x="61699" y="3103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B73598B-0EF2-4E2C-8BE7-DADE6C4A6D00}"/>
                </a:ext>
              </a:extLst>
            </p:cNvPr>
            <p:cNvSpPr/>
            <p:nvPr/>
          </p:nvSpPr>
          <p:spPr>
            <a:xfrm>
              <a:off x="263212" y="1821430"/>
              <a:ext cx="84229" cy="105286"/>
            </a:xfrm>
            <a:custGeom>
              <a:avLst/>
              <a:gdLst/>
              <a:ahLst/>
              <a:cxnLst/>
              <a:rect l="0" t="0" r="0" b="0"/>
              <a:pathLst>
                <a:path w="84229" h="105286">
                  <a:moveTo>
                    <a:pt x="84228" y="0"/>
                  </a:moveTo>
                  <a:lnTo>
                    <a:pt x="34730" y="59593"/>
                  </a:lnTo>
                  <a:lnTo>
                    <a:pt x="0" y="1052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F94B4A-1D1D-4191-A01E-D821BEDC2A9C}"/>
              </a:ext>
            </a:extLst>
          </p:cNvPr>
          <p:cNvGrpSpPr/>
          <p:nvPr/>
        </p:nvGrpSpPr>
        <p:grpSpPr>
          <a:xfrm>
            <a:off x="2923314" y="1442404"/>
            <a:ext cx="983493" cy="526426"/>
            <a:chOff x="2923314" y="1442404"/>
            <a:chExt cx="983493" cy="52642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291D78-BB42-46A8-AAE9-0CA7AA22846C}"/>
                </a:ext>
              </a:extLst>
            </p:cNvPr>
            <p:cNvSpPr/>
            <p:nvPr/>
          </p:nvSpPr>
          <p:spPr>
            <a:xfrm>
              <a:off x="2923314" y="1499986"/>
              <a:ext cx="302404" cy="468844"/>
            </a:xfrm>
            <a:custGeom>
              <a:avLst/>
              <a:gdLst/>
              <a:ahLst/>
              <a:cxnLst/>
              <a:rect l="0" t="0" r="0" b="0"/>
              <a:pathLst>
                <a:path w="302404" h="468844">
                  <a:moveTo>
                    <a:pt x="66779" y="5589"/>
                  </a:moveTo>
                  <a:lnTo>
                    <a:pt x="83547" y="0"/>
                  </a:lnTo>
                  <a:lnTo>
                    <a:pt x="101138" y="376"/>
                  </a:lnTo>
                  <a:lnTo>
                    <a:pt x="161779" y="16584"/>
                  </a:lnTo>
                  <a:lnTo>
                    <a:pt x="181531" y="24514"/>
                  </a:lnTo>
                  <a:lnTo>
                    <a:pt x="243301" y="69046"/>
                  </a:lnTo>
                  <a:lnTo>
                    <a:pt x="279365" y="105063"/>
                  </a:lnTo>
                  <a:lnTo>
                    <a:pt x="301257" y="153609"/>
                  </a:lnTo>
                  <a:lnTo>
                    <a:pt x="302403" y="174321"/>
                  </a:lnTo>
                  <a:lnTo>
                    <a:pt x="287304" y="237241"/>
                  </a:lnTo>
                  <a:lnTo>
                    <a:pt x="279434" y="257114"/>
                  </a:lnTo>
                  <a:lnTo>
                    <a:pt x="228024" y="317752"/>
                  </a:lnTo>
                  <a:lnTo>
                    <a:pt x="169519" y="357504"/>
                  </a:lnTo>
                  <a:lnTo>
                    <a:pt x="146614" y="376712"/>
                  </a:lnTo>
                  <a:lnTo>
                    <a:pt x="87450" y="401777"/>
                  </a:lnTo>
                  <a:lnTo>
                    <a:pt x="35143" y="419659"/>
                  </a:lnTo>
                  <a:lnTo>
                    <a:pt x="28141" y="417337"/>
                  </a:lnTo>
                  <a:lnTo>
                    <a:pt x="23473" y="411109"/>
                  </a:lnTo>
                  <a:lnTo>
                    <a:pt x="20361" y="402278"/>
                  </a:lnTo>
                  <a:lnTo>
                    <a:pt x="20023" y="383106"/>
                  </a:lnTo>
                  <a:lnTo>
                    <a:pt x="30120" y="338793"/>
                  </a:lnTo>
                  <a:lnTo>
                    <a:pt x="10292" y="396231"/>
                  </a:lnTo>
                  <a:lnTo>
                    <a:pt x="0" y="427051"/>
                  </a:lnTo>
                  <a:lnTo>
                    <a:pt x="2372" y="435133"/>
                  </a:lnTo>
                  <a:lnTo>
                    <a:pt x="8633" y="441690"/>
                  </a:lnTo>
                  <a:lnTo>
                    <a:pt x="28069" y="450926"/>
                  </a:lnTo>
                  <a:lnTo>
                    <a:pt x="60639" y="457295"/>
                  </a:lnTo>
                  <a:lnTo>
                    <a:pt x="66195" y="459975"/>
                  </a:lnTo>
                  <a:lnTo>
                    <a:pt x="77308" y="4688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84B4BB1-2194-434A-892D-825369D9A061}"/>
                </a:ext>
              </a:extLst>
            </p:cNvPr>
            <p:cNvSpPr/>
            <p:nvPr/>
          </p:nvSpPr>
          <p:spPr>
            <a:xfrm>
              <a:off x="3442819" y="1442404"/>
              <a:ext cx="178985" cy="210571"/>
            </a:xfrm>
            <a:custGeom>
              <a:avLst/>
              <a:gdLst/>
              <a:ahLst/>
              <a:cxnLst/>
              <a:rect l="0" t="0" r="0" b="0"/>
              <a:pathLst>
                <a:path w="178985" h="210571">
                  <a:moveTo>
                    <a:pt x="178984" y="0"/>
                  </a:moveTo>
                  <a:lnTo>
                    <a:pt x="119391" y="49498"/>
                  </a:lnTo>
                  <a:lnTo>
                    <a:pt x="68150" y="105933"/>
                  </a:lnTo>
                  <a:lnTo>
                    <a:pt x="34898" y="149680"/>
                  </a:lnTo>
                  <a:lnTo>
                    <a:pt x="18919" y="176541"/>
                  </a:lnTo>
                  <a:lnTo>
                    <a:pt x="5606" y="196198"/>
                  </a:lnTo>
                  <a:lnTo>
                    <a:pt x="0" y="2105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87F1FFD-AB30-4BE1-9DEC-3A2BA76C7F33}"/>
                </a:ext>
              </a:extLst>
            </p:cNvPr>
            <p:cNvSpPr/>
            <p:nvPr/>
          </p:nvSpPr>
          <p:spPr>
            <a:xfrm>
              <a:off x="3390176" y="1463461"/>
              <a:ext cx="242157" cy="136872"/>
            </a:xfrm>
            <a:custGeom>
              <a:avLst/>
              <a:gdLst/>
              <a:ahLst/>
              <a:cxnLst/>
              <a:rect l="0" t="0" r="0" b="0"/>
              <a:pathLst>
                <a:path w="242157" h="136872">
                  <a:moveTo>
                    <a:pt x="242156" y="136871"/>
                  </a:moveTo>
                  <a:lnTo>
                    <a:pt x="188281" y="85335"/>
                  </a:lnTo>
                  <a:lnTo>
                    <a:pt x="131119" y="55143"/>
                  </a:lnTo>
                  <a:lnTo>
                    <a:pt x="74329" y="24044"/>
                  </a:lnTo>
                  <a:lnTo>
                    <a:pt x="16823" y="338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3D9BFA-ED1E-48E7-A845-18E02ED73D02}"/>
                </a:ext>
              </a:extLst>
            </p:cNvPr>
            <p:cNvSpPr/>
            <p:nvPr/>
          </p:nvSpPr>
          <p:spPr>
            <a:xfrm>
              <a:off x="3702247" y="1513331"/>
              <a:ext cx="204560" cy="287043"/>
            </a:xfrm>
            <a:custGeom>
              <a:avLst/>
              <a:gdLst/>
              <a:ahLst/>
              <a:cxnLst/>
              <a:rect l="0" t="0" r="0" b="0"/>
              <a:pathLst>
                <a:path w="204560" h="287043">
                  <a:moveTo>
                    <a:pt x="66955" y="13301"/>
                  </a:moveTo>
                  <a:lnTo>
                    <a:pt x="78133" y="2123"/>
                  </a:lnTo>
                  <a:lnTo>
                    <a:pt x="84936" y="0"/>
                  </a:lnTo>
                  <a:lnTo>
                    <a:pt x="111277" y="2601"/>
                  </a:lnTo>
                  <a:lnTo>
                    <a:pt x="140139" y="11951"/>
                  </a:lnTo>
                  <a:lnTo>
                    <a:pt x="178729" y="42124"/>
                  </a:lnTo>
                  <a:lnTo>
                    <a:pt x="200159" y="68244"/>
                  </a:lnTo>
                  <a:lnTo>
                    <a:pt x="203721" y="78006"/>
                  </a:lnTo>
                  <a:lnTo>
                    <a:pt x="204559" y="98211"/>
                  </a:lnTo>
                  <a:lnTo>
                    <a:pt x="197913" y="115770"/>
                  </a:lnTo>
                  <a:lnTo>
                    <a:pt x="192864" y="123727"/>
                  </a:lnTo>
                  <a:lnTo>
                    <a:pt x="177897" y="135689"/>
                  </a:lnTo>
                  <a:lnTo>
                    <a:pt x="139692" y="152900"/>
                  </a:lnTo>
                  <a:lnTo>
                    <a:pt x="81540" y="159160"/>
                  </a:lnTo>
                  <a:lnTo>
                    <a:pt x="19967" y="163515"/>
                  </a:lnTo>
                  <a:lnTo>
                    <a:pt x="7554" y="166086"/>
                  </a:lnTo>
                  <a:lnTo>
                    <a:pt x="1618" y="171310"/>
                  </a:lnTo>
                  <a:lnTo>
                    <a:pt x="0" y="178302"/>
                  </a:lnTo>
                  <a:lnTo>
                    <a:pt x="1261" y="186473"/>
                  </a:lnTo>
                  <a:lnTo>
                    <a:pt x="8902" y="201790"/>
                  </a:lnTo>
                  <a:lnTo>
                    <a:pt x="58966" y="264992"/>
                  </a:lnTo>
                  <a:lnTo>
                    <a:pt x="77484" y="2870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B4A3864-F18D-4B8B-AB6E-5C88714955A9}"/>
              </a:ext>
            </a:extLst>
          </p:cNvPr>
          <p:cNvSpPr/>
          <p:nvPr/>
        </p:nvSpPr>
        <p:spPr>
          <a:xfrm>
            <a:off x="1495047" y="346806"/>
            <a:ext cx="242156" cy="308960"/>
          </a:xfrm>
          <a:custGeom>
            <a:avLst/>
            <a:gdLst/>
            <a:ahLst/>
            <a:cxnLst/>
            <a:rect l="0" t="0" r="0" b="0"/>
            <a:pathLst>
              <a:path w="242156" h="308960">
                <a:moveTo>
                  <a:pt x="0" y="74334"/>
                </a:moveTo>
                <a:lnTo>
                  <a:pt x="43962" y="59680"/>
                </a:lnTo>
                <a:lnTo>
                  <a:pt x="50365" y="62225"/>
                </a:lnTo>
                <a:lnTo>
                  <a:pt x="54634" y="68601"/>
                </a:lnTo>
                <a:lnTo>
                  <a:pt x="57479" y="77531"/>
                </a:lnTo>
                <a:lnTo>
                  <a:pt x="57522" y="96812"/>
                </a:lnTo>
                <a:lnTo>
                  <a:pt x="46049" y="156626"/>
                </a:lnTo>
                <a:lnTo>
                  <a:pt x="42891" y="211515"/>
                </a:lnTo>
                <a:lnTo>
                  <a:pt x="49452" y="274200"/>
                </a:lnTo>
                <a:lnTo>
                  <a:pt x="51224" y="300424"/>
                </a:lnTo>
                <a:lnTo>
                  <a:pt x="49357" y="306949"/>
                </a:lnTo>
                <a:lnTo>
                  <a:pt x="45773" y="308959"/>
                </a:lnTo>
                <a:lnTo>
                  <a:pt x="41044" y="307960"/>
                </a:lnTo>
                <a:lnTo>
                  <a:pt x="36721" y="303784"/>
                </a:lnTo>
                <a:lnTo>
                  <a:pt x="28798" y="289786"/>
                </a:lnTo>
                <a:lnTo>
                  <a:pt x="22076" y="230593"/>
                </a:lnTo>
                <a:lnTo>
                  <a:pt x="21258" y="175780"/>
                </a:lnTo>
                <a:lnTo>
                  <a:pt x="32536" y="117329"/>
                </a:lnTo>
                <a:lnTo>
                  <a:pt x="40197" y="96952"/>
                </a:lnTo>
                <a:lnTo>
                  <a:pt x="84526" y="34712"/>
                </a:lnTo>
                <a:lnTo>
                  <a:pt x="112363" y="4636"/>
                </a:lnTo>
                <a:lnTo>
                  <a:pt x="120532" y="963"/>
                </a:lnTo>
                <a:lnTo>
                  <a:pt x="138967" y="0"/>
                </a:lnTo>
                <a:lnTo>
                  <a:pt x="155740" y="6592"/>
                </a:lnTo>
                <a:lnTo>
                  <a:pt x="170993" y="18490"/>
                </a:lnTo>
                <a:lnTo>
                  <a:pt x="185571" y="35476"/>
                </a:lnTo>
                <a:lnTo>
                  <a:pt x="193610" y="57844"/>
                </a:lnTo>
                <a:lnTo>
                  <a:pt x="206430" y="116833"/>
                </a:lnTo>
                <a:lnTo>
                  <a:pt x="215614" y="178052"/>
                </a:lnTo>
                <a:lnTo>
                  <a:pt x="231829" y="232055"/>
                </a:lnTo>
                <a:lnTo>
                  <a:pt x="239095" y="266905"/>
                </a:lnTo>
                <a:lnTo>
                  <a:pt x="242155" y="305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8C3F45-DE2E-4A48-A1C1-9282D9E0503F}"/>
              </a:ext>
            </a:extLst>
          </p:cNvPr>
          <p:cNvGrpSpPr/>
          <p:nvPr/>
        </p:nvGrpSpPr>
        <p:grpSpPr>
          <a:xfrm>
            <a:off x="5471750" y="972569"/>
            <a:ext cx="1070992" cy="630059"/>
            <a:chOff x="5471750" y="972569"/>
            <a:chExt cx="1070992" cy="63005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3A4C002-88E0-441D-9265-7A1D83DD8EC2}"/>
                </a:ext>
              </a:extLst>
            </p:cNvPr>
            <p:cNvSpPr/>
            <p:nvPr/>
          </p:nvSpPr>
          <p:spPr>
            <a:xfrm>
              <a:off x="5471750" y="972569"/>
              <a:ext cx="442585" cy="617235"/>
            </a:xfrm>
            <a:custGeom>
              <a:avLst/>
              <a:gdLst/>
              <a:ahLst/>
              <a:cxnLst/>
              <a:rect l="0" t="0" r="0" b="0"/>
              <a:pathLst>
                <a:path w="442585" h="617235">
                  <a:moveTo>
                    <a:pt x="129411" y="90809"/>
                  </a:moveTo>
                  <a:lnTo>
                    <a:pt x="158719" y="52436"/>
                  </a:lnTo>
                  <a:lnTo>
                    <a:pt x="214363" y="10111"/>
                  </a:lnTo>
                  <a:lnTo>
                    <a:pt x="238137" y="2301"/>
                  </a:lnTo>
                  <a:lnTo>
                    <a:pt x="265472" y="0"/>
                  </a:lnTo>
                  <a:lnTo>
                    <a:pt x="311405" y="6451"/>
                  </a:lnTo>
                  <a:lnTo>
                    <a:pt x="347112" y="22660"/>
                  </a:lnTo>
                  <a:lnTo>
                    <a:pt x="388204" y="55983"/>
                  </a:lnTo>
                  <a:lnTo>
                    <a:pt x="415840" y="92249"/>
                  </a:lnTo>
                  <a:lnTo>
                    <a:pt x="437607" y="149231"/>
                  </a:lnTo>
                  <a:lnTo>
                    <a:pt x="442584" y="203562"/>
                  </a:lnTo>
                  <a:lnTo>
                    <a:pt x="436634" y="262473"/>
                  </a:lnTo>
                  <a:lnTo>
                    <a:pt x="429522" y="318911"/>
                  </a:lnTo>
                  <a:lnTo>
                    <a:pt x="410336" y="374614"/>
                  </a:lnTo>
                  <a:lnTo>
                    <a:pt x="385381" y="427660"/>
                  </a:lnTo>
                  <a:lnTo>
                    <a:pt x="353527" y="474766"/>
                  </a:lnTo>
                  <a:lnTo>
                    <a:pt x="297208" y="518785"/>
                  </a:lnTo>
                  <a:lnTo>
                    <a:pt x="242018" y="542586"/>
                  </a:lnTo>
                  <a:lnTo>
                    <a:pt x="181848" y="559787"/>
                  </a:lnTo>
                  <a:lnTo>
                    <a:pt x="128677" y="563643"/>
                  </a:lnTo>
                  <a:lnTo>
                    <a:pt x="90199" y="561191"/>
                  </a:lnTo>
                  <a:lnTo>
                    <a:pt x="45756" y="549882"/>
                  </a:lnTo>
                  <a:lnTo>
                    <a:pt x="19356" y="534237"/>
                  </a:lnTo>
                  <a:lnTo>
                    <a:pt x="7188" y="518346"/>
                  </a:lnTo>
                  <a:lnTo>
                    <a:pt x="2306" y="509194"/>
                  </a:lnTo>
                  <a:lnTo>
                    <a:pt x="0" y="489668"/>
                  </a:lnTo>
                  <a:lnTo>
                    <a:pt x="8052" y="448536"/>
                  </a:lnTo>
                  <a:lnTo>
                    <a:pt x="23132" y="417121"/>
                  </a:lnTo>
                  <a:lnTo>
                    <a:pt x="48008" y="391175"/>
                  </a:lnTo>
                  <a:lnTo>
                    <a:pt x="98197" y="365746"/>
                  </a:lnTo>
                  <a:lnTo>
                    <a:pt x="121387" y="359232"/>
                  </a:lnTo>
                  <a:lnTo>
                    <a:pt x="151192" y="356338"/>
                  </a:lnTo>
                  <a:lnTo>
                    <a:pt x="208409" y="370120"/>
                  </a:lnTo>
                  <a:lnTo>
                    <a:pt x="242505" y="382838"/>
                  </a:lnTo>
                  <a:lnTo>
                    <a:pt x="297537" y="422245"/>
                  </a:lnTo>
                  <a:lnTo>
                    <a:pt x="343154" y="479637"/>
                  </a:lnTo>
                  <a:lnTo>
                    <a:pt x="368380" y="514232"/>
                  </a:lnTo>
                  <a:lnTo>
                    <a:pt x="392343" y="575321"/>
                  </a:lnTo>
                  <a:lnTo>
                    <a:pt x="403152" y="6172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1EA3374-6683-4A8B-9699-76769C08AEFD}"/>
                </a:ext>
              </a:extLst>
            </p:cNvPr>
            <p:cNvSpPr/>
            <p:nvPr/>
          </p:nvSpPr>
          <p:spPr>
            <a:xfrm>
              <a:off x="6109075" y="1225048"/>
              <a:ext cx="433667" cy="377580"/>
            </a:xfrm>
            <a:custGeom>
              <a:avLst/>
              <a:gdLst/>
              <a:ahLst/>
              <a:cxnLst/>
              <a:rect l="0" t="0" r="0" b="0"/>
              <a:pathLst>
                <a:path w="433667" h="377580">
                  <a:moveTo>
                    <a:pt x="50096" y="38372"/>
                  </a:moveTo>
                  <a:lnTo>
                    <a:pt x="50096" y="87303"/>
                  </a:lnTo>
                  <a:lnTo>
                    <a:pt x="44508" y="146433"/>
                  </a:lnTo>
                  <a:lnTo>
                    <a:pt x="41031" y="194652"/>
                  </a:lnTo>
                  <a:lnTo>
                    <a:pt x="38687" y="253772"/>
                  </a:lnTo>
                  <a:lnTo>
                    <a:pt x="24952" y="311362"/>
                  </a:lnTo>
                  <a:lnTo>
                    <a:pt x="7906" y="364657"/>
                  </a:lnTo>
                  <a:lnTo>
                    <a:pt x="4422" y="375218"/>
                  </a:lnTo>
                  <a:lnTo>
                    <a:pt x="2099" y="377579"/>
                  </a:lnTo>
                  <a:lnTo>
                    <a:pt x="551" y="374475"/>
                  </a:lnTo>
                  <a:lnTo>
                    <a:pt x="0" y="359716"/>
                  </a:lnTo>
                  <a:lnTo>
                    <a:pt x="15533" y="301142"/>
                  </a:lnTo>
                  <a:lnTo>
                    <a:pt x="37275" y="238374"/>
                  </a:lnTo>
                  <a:lnTo>
                    <a:pt x="67842" y="175239"/>
                  </a:lnTo>
                  <a:lnTo>
                    <a:pt x="106574" y="112071"/>
                  </a:lnTo>
                  <a:lnTo>
                    <a:pt x="155400" y="49825"/>
                  </a:lnTo>
                  <a:lnTo>
                    <a:pt x="170598" y="36443"/>
                  </a:lnTo>
                  <a:lnTo>
                    <a:pt x="224759" y="8886"/>
                  </a:lnTo>
                  <a:lnTo>
                    <a:pt x="264975" y="0"/>
                  </a:lnTo>
                  <a:lnTo>
                    <a:pt x="319315" y="5402"/>
                  </a:lnTo>
                  <a:lnTo>
                    <a:pt x="352913" y="15605"/>
                  </a:lnTo>
                  <a:lnTo>
                    <a:pt x="393234" y="46090"/>
                  </a:lnTo>
                  <a:lnTo>
                    <a:pt x="409260" y="72244"/>
                  </a:lnTo>
                  <a:lnTo>
                    <a:pt x="428817" y="126020"/>
                  </a:lnTo>
                  <a:lnTo>
                    <a:pt x="433666" y="151026"/>
                  </a:lnTo>
                  <a:lnTo>
                    <a:pt x="424363" y="212001"/>
                  </a:lnTo>
                  <a:lnTo>
                    <a:pt x="407901" y="269294"/>
                  </a:lnTo>
                  <a:lnTo>
                    <a:pt x="391665" y="329784"/>
                  </a:lnTo>
                  <a:lnTo>
                    <a:pt x="387008" y="3752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0798BC-0114-456B-8D69-578C1FA8B889}"/>
              </a:ext>
            </a:extLst>
          </p:cNvPr>
          <p:cNvGrpSpPr/>
          <p:nvPr/>
        </p:nvGrpSpPr>
        <p:grpSpPr>
          <a:xfrm>
            <a:off x="1200249" y="1269823"/>
            <a:ext cx="431669" cy="183111"/>
            <a:chOff x="1200249" y="1269823"/>
            <a:chExt cx="431669" cy="18311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8F4482-63E6-415D-8E5F-D976F85BD5CB}"/>
                </a:ext>
              </a:extLst>
            </p:cNvPr>
            <p:cNvSpPr/>
            <p:nvPr/>
          </p:nvSpPr>
          <p:spPr>
            <a:xfrm>
              <a:off x="1242363" y="1305534"/>
              <a:ext cx="63172" cy="147400"/>
            </a:xfrm>
            <a:custGeom>
              <a:avLst/>
              <a:gdLst/>
              <a:ahLst/>
              <a:cxnLst/>
              <a:rect l="0" t="0" r="0" b="0"/>
              <a:pathLst>
                <a:path w="63172" h="147400">
                  <a:moveTo>
                    <a:pt x="0" y="0"/>
                  </a:moveTo>
                  <a:lnTo>
                    <a:pt x="17958" y="53875"/>
                  </a:lnTo>
                  <a:lnTo>
                    <a:pt x="39810" y="114752"/>
                  </a:lnTo>
                  <a:lnTo>
                    <a:pt x="63171" y="1473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615D70C-E438-40FD-BEEE-48C24240BC08}"/>
                </a:ext>
              </a:extLst>
            </p:cNvPr>
            <p:cNvSpPr/>
            <p:nvPr/>
          </p:nvSpPr>
          <p:spPr>
            <a:xfrm>
              <a:off x="1200249" y="1273948"/>
              <a:ext cx="157928" cy="136872"/>
            </a:xfrm>
            <a:custGeom>
              <a:avLst/>
              <a:gdLst/>
              <a:ahLst/>
              <a:cxnLst/>
              <a:rect l="0" t="0" r="0" b="0"/>
              <a:pathLst>
                <a:path w="157928" h="136872">
                  <a:moveTo>
                    <a:pt x="157927" y="0"/>
                  </a:moveTo>
                  <a:lnTo>
                    <a:pt x="94594" y="63334"/>
                  </a:lnTo>
                  <a:lnTo>
                    <a:pt x="58470" y="97118"/>
                  </a:lnTo>
                  <a:lnTo>
                    <a:pt x="0" y="1368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4076C78-0114-4E98-8558-155CACCCB786}"/>
                </a:ext>
              </a:extLst>
            </p:cNvPr>
            <p:cNvSpPr/>
            <p:nvPr/>
          </p:nvSpPr>
          <p:spPr>
            <a:xfrm>
              <a:off x="1400290" y="1269823"/>
              <a:ext cx="126343" cy="151525"/>
            </a:xfrm>
            <a:custGeom>
              <a:avLst/>
              <a:gdLst/>
              <a:ahLst/>
              <a:cxnLst/>
              <a:rect l="0" t="0" r="0" b="0"/>
              <a:pathLst>
                <a:path w="126343" h="151525">
                  <a:moveTo>
                    <a:pt x="0" y="14654"/>
                  </a:moveTo>
                  <a:lnTo>
                    <a:pt x="43963" y="0"/>
                  </a:lnTo>
                  <a:lnTo>
                    <a:pt x="52705" y="205"/>
                  </a:lnTo>
                  <a:lnTo>
                    <a:pt x="68658" y="6672"/>
                  </a:lnTo>
                  <a:lnTo>
                    <a:pt x="71509" y="12842"/>
                  </a:lnTo>
                  <a:lnTo>
                    <a:pt x="71069" y="20465"/>
                  </a:lnTo>
                  <a:lnTo>
                    <a:pt x="64342" y="37124"/>
                  </a:lnTo>
                  <a:lnTo>
                    <a:pt x="20715" y="91350"/>
                  </a:lnTo>
                  <a:lnTo>
                    <a:pt x="13810" y="100880"/>
                  </a:lnTo>
                  <a:lnTo>
                    <a:pt x="11546" y="109572"/>
                  </a:lnTo>
                  <a:lnTo>
                    <a:pt x="12377" y="117707"/>
                  </a:lnTo>
                  <a:lnTo>
                    <a:pt x="15270" y="125470"/>
                  </a:lnTo>
                  <a:lnTo>
                    <a:pt x="21879" y="130645"/>
                  </a:lnTo>
                  <a:lnTo>
                    <a:pt x="41700" y="136396"/>
                  </a:lnTo>
                  <a:lnTo>
                    <a:pt x="99916" y="143510"/>
                  </a:lnTo>
                  <a:lnTo>
                    <a:pt x="126342" y="1515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F0A1EF6-13C8-4DB8-9A32-B203E86F7E5C}"/>
                </a:ext>
              </a:extLst>
            </p:cNvPr>
            <p:cNvSpPr/>
            <p:nvPr/>
          </p:nvSpPr>
          <p:spPr>
            <a:xfrm>
              <a:off x="1568746" y="1284477"/>
              <a:ext cx="63172" cy="1"/>
            </a:xfrm>
            <a:custGeom>
              <a:avLst/>
              <a:gdLst/>
              <a:ahLst/>
              <a:cxnLst/>
              <a:rect l="0" t="0" r="0" b="0"/>
              <a:pathLst>
                <a:path w="63172" h="1">
                  <a:moveTo>
                    <a:pt x="6317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6DD4F4-E61E-485D-A4D2-AA2FFF83959A}"/>
                </a:ext>
              </a:extLst>
            </p:cNvPr>
            <p:cNvSpPr/>
            <p:nvPr/>
          </p:nvSpPr>
          <p:spPr>
            <a:xfrm>
              <a:off x="1558218" y="1337119"/>
              <a:ext cx="63172" cy="10530"/>
            </a:xfrm>
            <a:custGeom>
              <a:avLst/>
              <a:gdLst/>
              <a:ahLst/>
              <a:cxnLst/>
              <a:rect l="0" t="0" r="0" b="0"/>
              <a:pathLst>
                <a:path w="63172" h="10530">
                  <a:moveTo>
                    <a:pt x="63171" y="10529"/>
                  </a:moveTo>
                  <a:lnTo>
                    <a:pt x="28812" y="2196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28F3E3C-97E0-4656-BA2B-B1B8FF062D6E}"/>
              </a:ext>
            </a:extLst>
          </p:cNvPr>
          <p:cNvSpPr/>
          <p:nvPr/>
        </p:nvSpPr>
        <p:spPr>
          <a:xfrm>
            <a:off x="1676146" y="1257831"/>
            <a:ext cx="124228" cy="216160"/>
          </a:xfrm>
          <a:custGeom>
            <a:avLst/>
            <a:gdLst/>
            <a:ahLst/>
            <a:cxnLst/>
            <a:rect l="0" t="0" r="0" b="0"/>
            <a:pathLst>
              <a:path w="124228" h="216160">
                <a:moveTo>
                  <a:pt x="18942" y="5589"/>
                </a:moveTo>
                <a:lnTo>
                  <a:pt x="35710" y="0"/>
                </a:lnTo>
                <a:lnTo>
                  <a:pt x="68494" y="2113"/>
                </a:lnTo>
                <a:lnTo>
                  <a:pt x="102254" y="10148"/>
                </a:lnTo>
                <a:lnTo>
                  <a:pt x="109579" y="16817"/>
                </a:lnTo>
                <a:lnTo>
                  <a:pt x="117717" y="36705"/>
                </a:lnTo>
                <a:lnTo>
                  <a:pt x="118214" y="58023"/>
                </a:lnTo>
                <a:lnTo>
                  <a:pt x="113366" y="78026"/>
                </a:lnTo>
                <a:lnTo>
                  <a:pt x="79488" y="139985"/>
                </a:lnTo>
                <a:lnTo>
                  <a:pt x="53518" y="170046"/>
                </a:lnTo>
                <a:lnTo>
                  <a:pt x="27237" y="185858"/>
                </a:lnTo>
                <a:lnTo>
                  <a:pt x="18623" y="186600"/>
                </a:lnTo>
                <a:lnTo>
                  <a:pt x="2813" y="181184"/>
                </a:lnTo>
                <a:lnTo>
                  <a:pt x="0" y="176465"/>
                </a:lnTo>
                <a:lnTo>
                  <a:pt x="465" y="170979"/>
                </a:lnTo>
                <a:lnTo>
                  <a:pt x="3114" y="164982"/>
                </a:lnTo>
                <a:lnTo>
                  <a:pt x="15417" y="155199"/>
                </a:lnTo>
                <a:lnTo>
                  <a:pt x="23611" y="150952"/>
                </a:lnTo>
                <a:lnTo>
                  <a:pt x="32583" y="150461"/>
                </a:lnTo>
                <a:lnTo>
                  <a:pt x="51911" y="156154"/>
                </a:lnTo>
                <a:lnTo>
                  <a:pt x="100233" y="185452"/>
                </a:lnTo>
                <a:lnTo>
                  <a:pt x="113563" y="197832"/>
                </a:lnTo>
                <a:lnTo>
                  <a:pt x="124227" y="2161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3EF8ABD-9F5C-41F0-A50A-0E13F60680B8}"/>
              </a:ext>
            </a:extLst>
          </p:cNvPr>
          <p:cNvGrpSpPr/>
          <p:nvPr/>
        </p:nvGrpSpPr>
        <p:grpSpPr>
          <a:xfrm>
            <a:off x="6685596" y="1073907"/>
            <a:ext cx="795704" cy="631711"/>
            <a:chOff x="6685596" y="1073907"/>
            <a:chExt cx="795704" cy="63171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37738C5-959F-49FB-A882-C18F64A242C1}"/>
                </a:ext>
              </a:extLst>
            </p:cNvPr>
            <p:cNvSpPr/>
            <p:nvPr/>
          </p:nvSpPr>
          <p:spPr>
            <a:xfrm>
              <a:off x="6980682" y="1158135"/>
              <a:ext cx="52356" cy="547483"/>
            </a:xfrm>
            <a:custGeom>
              <a:avLst/>
              <a:gdLst/>
              <a:ahLst/>
              <a:cxnLst/>
              <a:rect l="0" t="0" r="0" b="0"/>
              <a:pathLst>
                <a:path w="52356" h="547483">
                  <a:moveTo>
                    <a:pt x="52355" y="0"/>
                  </a:moveTo>
                  <a:lnTo>
                    <a:pt x="51185" y="49263"/>
                  </a:lnTo>
                  <a:lnTo>
                    <a:pt x="42778" y="98174"/>
                  </a:lnTo>
                  <a:lnTo>
                    <a:pt x="22690" y="160335"/>
                  </a:lnTo>
                  <a:lnTo>
                    <a:pt x="10810" y="211283"/>
                  </a:lnTo>
                  <a:lnTo>
                    <a:pt x="3000" y="266543"/>
                  </a:lnTo>
                  <a:lnTo>
                    <a:pt x="686" y="327370"/>
                  </a:lnTo>
                  <a:lnTo>
                    <a:pt x="0" y="389847"/>
                  </a:lnTo>
                  <a:lnTo>
                    <a:pt x="2917" y="449692"/>
                  </a:lnTo>
                  <a:lnTo>
                    <a:pt x="11191" y="501350"/>
                  </a:lnTo>
                  <a:lnTo>
                    <a:pt x="20769" y="5474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A5F1CE-2D20-47EF-8518-81F745B95756}"/>
                </a:ext>
              </a:extLst>
            </p:cNvPr>
            <p:cNvSpPr/>
            <p:nvPr/>
          </p:nvSpPr>
          <p:spPr>
            <a:xfrm>
              <a:off x="6685596" y="1381786"/>
              <a:ext cx="463255" cy="50091"/>
            </a:xfrm>
            <a:custGeom>
              <a:avLst/>
              <a:gdLst/>
              <a:ahLst/>
              <a:cxnLst/>
              <a:rect l="0" t="0" r="0" b="0"/>
              <a:pathLst>
                <a:path w="463255" h="50091">
                  <a:moveTo>
                    <a:pt x="463254" y="50090"/>
                  </a:moveTo>
                  <a:lnTo>
                    <a:pt x="414323" y="46970"/>
                  </a:lnTo>
                  <a:lnTo>
                    <a:pt x="366477" y="38637"/>
                  </a:lnTo>
                  <a:lnTo>
                    <a:pt x="303498" y="25341"/>
                  </a:lnTo>
                  <a:lnTo>
                    <a:pt x="242487" y="11449"/>
                  </a:lnTo>
                  <a:lnTo>
                    <a:pt x="179603" y="2116"/>
                  </a:lnTo>
                  <a:lnTo>
                    <a:pt x="118337" y="0"/>
                  </a:lnTo>
                  <a:lnTo>
                    <a:pt x="69507" y="6263"/>
                  </a:lnTo>
                  <a:lnTo>
                    <a:pt x="20446" y="15739"/>
                  </a:lnTo>
                  <a:lnTo>
                    <a:pt x="0" y="185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3B6FF86-5249-451B-BC98-1292223273CD}"/>
                </a:ext>
              </a:extLst>
            </p:cNvPr>
            <p:cNvSpPr/>
            <p:nvPr/>
          </p:nvSpPr>
          <p:spPr>
            <a:xfrm>
              <a:off x="7433119" y="1073907"/>
              <a:ext cx="48181" cy="579068"/>
            </a:xfrm>
            <a:custGeom>
              <a:avLst/>
              <a:gdLst/>
              <a:ahLst/>
              <a:cxnLst/>
              <a:rect l="0" t="0" r="0" b="0"/>
              <a:pathLst>
                <a:path w="48181" h="579068">
                  <a:moveTo>
                    <a:pt x="42115" y="0"/>
                  </a:moveTo>
                  <a:lnTo>
                    <a:pt x="48180" y="35961"/>
                  </a:lnTo>
                  <a:lnTo>
                    <a:pt x="44432" y="86304"/>
                  </a:lnTo>
                  <a:lnTo>
                    <a:pt x="42572" y="149542"/>
                  </a:lnTo>
                  <a:lnTo>
                    <a:pt x="36616" y="212423"/>
                  </a:lnTo>
                  <a:lnTo>
                    <a:pt x="33076" y="261292"/>
                  </a:lnTo>
                  <a:lnTo>
                    <a:pt x="32028" y="318405"/>
                  </a:lnTo>
                  <a:lnTo>
                    <a:pt x="26128" y="374192"/>
                  </a:lnTo>
                  <a:lnTo>
                    <a:pt x="20890" y="437039"/>
                  </a:lnTo>
                  <a:lnTo>
                    <a:pt x="12923" y="494514"/>
                  </a:lnTo>
                  <a:lnTo>
                    <a:pt x="5413" y="550927"/>
                  </a:lnTo>
                  <a:lnTo>
                    <a:pt x="0" y="5790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FAC783A-7B2C-4869-A05B-264CF9B0000C}"/>
              </a:ext>
            </a:extLst>
          </p:cNvPr>
          <p:cNvGrpSpPr/>
          <p:nvPr/>
        </p:nvGrpSpPr>
        <p:grpSpPr>
          <a:xfrm>
            <a:off x="1031793" y="4085057"/>
            <a:ext cx="505072" cy="424194"/>
            <a:chOff x="1031793" y="4085057"/>
            <a:chExt cx="505072" cy="424194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8D193ED-5216-468C-B4C0-CCD459748D0B}"/>
                </a:ext>
              </a:extLst>
            </p:cNvPr>
            <p:cNvSpPr/>
            <p:nvPr/>
          </p:nvSpPr>
          <p:spPr>
            <a:xfrm>
              <a:off x="1031793" y="4085057"/>
              <a:ext cx="73700" cy="357970"/>
            </a:xfrm>
            <a:custGeom>
              <a:avLst/>
              <a:gdLst/>
              <a:ahLst/>
              <a:cxnLst/>
              <a:rect l="0" t="0" r="0" b="0"/>
              <a:pathLst>
                <a:path w="73700" h="357970">
                  <a:moveTo>
                    <a:pt x="73699" y="0"/>
                  </a:moveTo>
                  <a:lnTo>
                    <a:pt x="70580" y="48931"/>
                  </a:lnTo>
                  <a:lnTo>
                    <a:pt x="59045" y="102472"/>
                  </a:lnTo>
                  <a:lnTo>
                    <a:pt x="42033" y="160676"/>
                  </a:lnTo>
                  <a:lnTo>
                    <a:pt x="24556" y="221244"/>
                  </a:lnTo>
                  <a:lnTo>
                    <a:pt x="10526" y="274463"/>
                  </a:lnTo>
                  <a:lnTo>
                    <a:pt x="2079" y="330036"/>
                  </a:lnTo>
                  <a:lnTo>
                    <a:pt x="0" y="3579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F9BB2AE-75FC-4A28-A766-29846B650238}"/>
                </a:ext>
              </a:extLst>
            </p:cNvPr>
            <p:cNvSpPr/>
            <p:nvPr/>
          </p:nvSpPr>
          <p:spPr>
            <a:xfrm>
              <a:off x="1306151" y="4106114"/>
              <a:ext cx="230714" cy="403137"/>
            </a:xfrm>
            <a:custGeom>
              <a:avLst/>
              <a:gdLst/>
              <a:ahLst/>
              <a:cxnLst/>
              <a:rect l="0" t="0" r="0" b="0"/>
              <a:pathLst>
                <a:path w="230714" h="403137">
                  <a:moveTo>
                    <a:pt x="94139" y="0"/>
                  </a:moveTo>
                  <a:lnTo>
                    <a:pt x="59392" y="53875"/>
                  </a:lnTo>
                  <a:lnTo>
                    <a:pt x="34816" y="115922"/>
                  </a:lnTo>
                  <a:lnTo>
                    <a:pt x="13450" y="178994"/>
                  </a:lnTo>
                  <a:lnTo>
                    <a:pt x="2508" y="224220"/>
                  </a:lnTo>
                  <a:lnTo>
                    <a:pt x="0" y="283456"/>
                  </a:lnTo>
                  <a:lnTo>
                    <a:pt x="10917" y="345948"/>
                  </a:lnTo>
                  <a:lnTo>
                    <a:pt x="14091" y="356974"/>
                  </a:lnTo>
                  <a:lnTo>
                    <a:pt x="26977" y="375464"/>
                  </a:lnTo>
                  <a:lnTo>
                    <a:pt x="44402" y="390311"/>
                  </a:lnTo>
                  <a:lnTo>
                    <a:pt x="63845" y="400809"/>
                  </a:lnTo>
                  <a:lnTo>
                    <a:pt x="84185" y="403136"/>
                  </a:lnTo>
                  <a:lnTo>
                    <a:pt x="103753" y="399100"/>
                  </a:lnTo>
                  <a:lnTo>
                    <a:pt x="135379" y="377445"/>
                  </a:lnTo>
                  <a:lnTo>
                    <a:pt x="148733" y="363116"/>
                  </a:lnTo>
                  <a:lnTo>
                    <a:pt x="189523" y="305936"/>
                  </a:lnTo>
                  <a:lnTo>
                    <a:pt x="202043" y="290389"/>
                  </a:lnTo>
                  <a:lnTo>
                    <a:pt x="223411" y="241575"/>
                  </a:lnTo>
                  <a:lnTo>
                    <a:pt x="229509" y="191521"/>
                  </a:lnTo>
                  <a:lnTo>
                    <a:pt x="230713" y="136574"/>
                  </a:lnTo>
                  <a:lnTo>
                    <a:pt x="225362" y="86249"/>
                  </a:lnTo>
                  <a:lnTo>
                    <a:pt x="211870" y="43683"/>
                  </a:lnTo>
                  <a:lnTo>
                    <a:pt x="200666" y="26824"/>
                  </a:lnTo>
                  <a:lnTo>
                    <a:pt x="184768" y="14652"/>
                  </a:lnTo>
                  <a:lnTo>
                    <a:pt x="164835" y="6512"/>
                  </a:lnTo>
                  <a:lnTo>
                    <a:pt x="140377" y="2894"/>
                  </a:lnTo>
                  <a:lnTo>
                    <a:pt x="117029" y="7526"/>
                  </a:lnTo>
                  <a:lnTo>
                    <a:pt x="87273" y="23287"/>
                  </a:lnTo>
                  <a:lnTo>
                    <a:pt x="63639" y="45895"/>
                  </a:lnTo>
                  <a:lnTo>
                    <a:pt x="23654" y="107711"/>
                  </a:lnTo>
                  <a:lnTo>
                    <a:pt x="9911" y="1263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A27488F-BD58-4BFD-A762-14C9D3F975E4}"/>
              </a:ext>
            </a:extLst>
          </p:cNvPr>
          <p:cNvGrpSpPr/>
          <p:nvPr/>
        </p:nvGrpSpPr>
        <p:grpSpPr>
          <a:xfrm>
            <a:off x="5395494" y="1853016"/>
            <a:ext cx="2159029" cy="1295006"/>
            <a:chOff x="5395494" y="1853016"/>
            <a:chExt cx="2159029" cy="1295006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F2F860-5A99-474C-A661-EB6A61DC7553}"/>
                </a:ext>
              </a:extLst>
            </p:cNvPr>
            <p:cNvSpPr/>
            <p:nvPr/>
          </p:nvSpPr>
          <p:spPr>
            <a:xfrm>
              <a:off x="5395494" y="1912751"/>
              <a:ext cx="314253" cy="466690"/>
            </a:xfrm>
            <a:custGeom>
              <a:avLst/>
              <a:gdLst/>
              <a:ahLst/>
              <a:cxnLst/>
              <a:rect l="0" t="0" r="0" b="0"/>
              <a:pathLst>
                <a:path w="314253" h="466690">
                  <a:moveTo>
                    <a:pt x="89853" y="45550"/>
                  </a:moveTo>
                  <a:lnTo>
                    <a:pt x="107834" y="29909"/>
                  </a:lnTo>
                  <a:lnTo>
                    <a:pt x="164207" y="7112"/>
                  </a:lnTo>
                  <a:lnTo>
                    <a:pt x="184901" y="0"/>
                  </a:lnTo>
                  <a:lnTo>
                    <a:pt x="221871" y="598"/>
                  </a:lnTo>
                  <a:lnTo>
                    <a:pt x="242504" y="8414"/>
                  </a:lnTo>
                  <a:lnTo>
                    <a:pt x="274815" y="32495"/>
                  </a:lnTo>
                  <a:lnTo>
                    <a:pt x="291016" y="58449"/>
                  </a:lnTo>
                  <a:lnTo>
                    <a:pt x="314252" y="119457"/>
                  </a:lnTo>
                  <a:lnTo>
                    <a:pt x="313749" y="156486"/>
                  </a:lnTo>
                  <a:lnTo>
                    <a:pt x="303099" y="209749"/>
                  </a:lnTo>
                  <a:lnTo>
                    <a:pt x="286275" y="266088"/>
                  </a:lnTo>
                  <a:lnTo>
                    <a:pt x="257371" y="319217"/>
                  </a:lnTo>
                  <a:lnTo>
                    <a:pt x="242684" y="339145"/>
                  </a:lnTo>
                  <a:lnTo>
                    <a:pt x="191398" y="384387"/>
                  </a:lnTo>
                  <a:lnTo>
                    <a:pt x="131639" y="410090"/>
                  </a:lnTo>
                  <a:lnTo>
                    <a:pt x="86669" y="421368"/>
                  </a:lnTo>
                  <a:lnTo>
                    <a:pt x="49915" y="420506"/>
                  </a:lnTo>
                  <a:lnTo>
                    <a:pt x="28819" y="414578"/>
                  </a:lnTo>
                  <a:lnTo>
                    <a:pt x="11645" y="404144"/>
                  </a:lnTo>
                  <a:lnTo>
                    <a:pt x="6129" y="395747"/>
                  </a:lnTo>
                  <a:lnTo>
                    <a:pt x="0" y="373938"/>
                  </a:lnTo>
                  <a:lnTo>
                    <a:pt x="3515" y="351767"/>
                  </a:lnTo>
                  <a:lnTo>
                    <a:pt x="14046" y="331385"/>
                  </a:lnTo>
                  <a:lnTo>
                    <a:pt x="30425" y="314527"/>
                  </a:lnTo>
                  <a:lnTo>
                    <a:pt x="69535" y="293047"/>
                  </a:lnTo>
                  <a:lnTo>
                    <a:pt x="101770" y="282399"/>
                  </a:lnTo>
                  <a:lnTo>
                    <a:pt x="127125" y="279498"/>
                  </a:lnTo>
                  <a:lnTo>
                    <a:pt x="147753" y="284447"/>
                  </a:lnTo>
                  <a:lnTo>
                    <a:pt x="185648" y="306689"/>
                  </a:lnTo>
                  <a:lnTo>
                    <a:pt x="210914" y="332324"/>
                  </a:lnTo>
                  <a:lnTo>
                    <a:pt x="236095" y="382792"/>
                  </a:lnTo>
                  <a:lnTo>
                    <a:pt x="255088" y="442542"/>
                  </a:lnTo>
                  <a:lnTo>
                    <a:pt x="258309" y="4666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A86553-761C-49F6-82E5-F9A8A8B3121C}"/>
                </a:ext>
              </a:extLst>
            </p:cNvPr>
            <p:cNvSpPr/>
            <p:nvPr/>
          </p:nvSpPr>
          <p:spPr>
            <a:xfrm>
              <a:off x="5868629" y="1958301"/>
              <a:ext cx="132616" cy="463255"/>
            </a:xfrm>
            <a:custGeom>
              <a:avLst/>
              <a:gdLst/>
              <a:ahLst/>
              <a:cxnLst/>
              <a:rect l="0" t="0" r="0" b="0"/>
              <a:pathLst>
                <a:path w="132616" h="463255">
                  <a:moveTo>
                    <a:pt x="132615" y="0"/>
                  </a:moveTo>
                  <a:lnTo>
                    <a:pt x="115847" y="5589"/>
                  </a:lnTo>
                  <a:lnTo>
                    <a:pt x="104495" y="17691"/>
                  </a:lnTo>
                  <a:lnTo>
                    <a:pt x="71943" y="74328"/>
                  </a:lnTo>
                  <a:lnTo>
                    <a:pt x="44990" y="133660"/>
                  </a:lnTo>
                  <a:lnTo>
                    <a:pt x="18708" y="194679"/>
                  </a:lnTo>
                  <a:lnTo>
                    <a:pt x="1493" y="256737"/>
                  </a:lnTo>
                  <a:lnTo>
                    <a:pt x="0" y="315269"/>
                  </a:lnTo>
                  <a:lnTo>
                    <a:pt x="13852" y="378732"/>
                  </a:lnTo>
                  <a:lnTo>
                    <a:pt x="30560" y="429184"/>
                  </a:lnTo>
                  <a:lnTo>
                    <a:pt x="36502" y="440540"/>
                  </a:lnTo>
                  <a:lnTo>
                    <a:pt x="45143" y="448111"/>
                  </a:lnTo>
                  <a:lnTo>
                    <a:pt x="90501" y="4632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B4F0758-7EEE-4660-94B5-C64E9C921E08}"/>
                </a:ext>
              </a:extLst>
            </p:cNvPr>
            <p:cNvSpPr/>
            <p:nvPr/>
          </p:nvSpPr>
          <p:spPr>
            <a:xfrm>
              <a:off x="6148643" y="2063586"/>
              <a:ext cx="31586" cy="273742"/>
            </a:xfrm>
            <a:custGeom>
              <a:avLst/>
              <a:gdLst/>
              <a:ahLst/>
              <a:cxnLst/>
              <a:rect l="0" t="0" r="0" b="0"/>
              <a:pathLst>
                <a:path w="31586" h="273742">
                  <a:moveTo>
                    <a:pt x="31585" y="0"/>
                  </a:moveTo>
                  <a:lnTo>
                    <a:pt x="23252" y="54144"/>
                  </a:lnTo>
                  <a:lnTo>
                    <a:pt x="15902" y="109091"/>
                  </a:lnTo>
                  <a:lnTo>
                    <a:pt x="11590" y="165005"/>
                  </a:lnTo>
                  <a:lnTo>
                    <a:pt x="7618" y="217990"/>
                  </a:lnTo>
                  <a:lnTo>
                    <a:pt x="0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8607040-2435-4813-A25B-1D6BC5210283}"/>
                </a:ext>
              </a:extLst>
            </p:cNvPr>
            <p:cNvSpPr/>
            <p:nvPr/>
          </p:nvSpPr>
          <p:spPr>
            <a:xfrm>
              <a:off x="6310612" y="2020242"/>
              <a:ext cx="235017" cy="323345"/>
            </a:xfrm>
            <a:custGeom>
              <a:avLst/>
              <a:gdLst/>
              <a:ahLst/>
              <a:cxnLst/>
              <a:rect l="0" t="0" r="0" b="0"/>
              <a:pathLst>
                <a:path w="235017" h="323345">
                  <a:moveTo>
                    <a:pt x="48601" y="11758"/>
                  </a:moveTo>
                  <a:lnTo>
                    <a:pt x="30642" y="66803"/>
                  </a:lnTo>
                  <a:lnTo>
                    <a:pt x="13452" y="126270"/>
                  </a:lnTo>
                  <a:lnTo>
                    <a:pt x="626" y="177834"/>
                  </a:lnTo>
                  <a:lnTo>
                    <a:pt x="0" y="236199"/>
                  </a:lnTo>
                  <a:lnTo>
                    <a:pt x="5943" y="265928"/>
                  </a:lnTo>
                  <a:lnTo>
                    <a:pt x="16384" y="286939"/>
                  </a:lnTo>
                  <a:lnTo>
                    <a:pt x="41004" y="311922"/>
                  </a:lnTo>
                  <a:lnTo>
                    <a:pt x="63552" y="320639"/>
                  </a:lnTo>
                  <a:lnTo>
                    <a:pt x="89171" y="323344"/>
                  </a:lnTo>
                  <a:lnTo>
                    <a:pt x="128732" y="317119"/>
                  </a:lnTo>
                  <a:lnTo>
                    <a:pt x="163201" y="299807"/>
                  </a:lnTo>
                  <a:lnTo>
                    <a:pt x="203169" y="263109"/>
                  </a:lnTo>
                  <a:lnTo>
                    <a:pt x="223471" y="232462"/>
                  </a:lnTo>
                  <a:lnTo>
                    <a:pt x="231606" y="209284"/>
                  </a:lnTo>
                  <a:lnTo>
                    <a:pt x="235016" y="164521"/>
                  </a:lnTo>
                  <a:lnTo>
                    <a:pt x="227967" y="122272"/>
                  </a:lnTo>
                  <a:lnTo>
                    <a:pt x="198635" y="65089"/>
                  </a:lnTo>
                  <a:lnTo>
                    <a:pt x="162855" y="30828"/>
                  </a:lnTo>
                  <a:lnTo>
                    <a:pt x="121992" y="4650"/>
                  </a:lnTo>
                  <a:lnTo>
                    <a:pt x="111566" y="0"/>
                  </a:lnTo>
                  <a:lnTo>
                    <a:pt x="103445" y="410"/>
                  </a:lnTo>
                  <a:lnTo>
                    <a:pt x="96862" y="4193"/>
                  </a:lnTo>
                  <a:lnTo>
                    <a:pt x="91304" y="10224"/>
                  </a:lnTo>
                  <a:lnTo>
                    <a:pt x="88768" y="15415"/>
                  </a:lnTo>
                  <a:lnTo>
                    <a:pt x="88247" y="20045"/>
                  </a:lnTo>
                  <a:lnTo>
                    <a:pt x="90715" y="328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57F5A4D-E49C-4B34-8975-411D40224E7D}"/>
                </a:ext>
              </a:extLst>
            </p:cNvPr>
            <p:cNvSpPr/>
            <p:nvPr/>
          </p:nvSpPr>
          <p:spPr>
            <a:xfrm>
              <a:off x="6601368" y="1853016"/>
              <a:ext cx="156345" cy="606291"/>
            </a:xfrm>
            <a:custGeom>
              <a:avLst/>
              <a:gdLst/>
              <a:ahLst/>
              <a:cxnLst/>
              <a:rect l="0" t="0" r="0" b="0"/>
              <a:pathLst>
                <a:path w="156345" h="606291">
                  <a:moveTo>
                    <a:pt x="10528" y="0"/>
                  </a:moveTo>
                  <a:lnTo>
                    <a:pt x="48901" y="29308"/>
                  </a:lnTo>
                  <a:lnTo>
                    <a:pt x="82161" y="84952"/>
                  </a:lnTo>
                  <a:lnTo>
                    <a:pt x="112884" y="148418"/>
                  </a:lnTo>
                  <a:lnTo>
                    <a:pt x="129273" y="209341"/>
                  </a:lnTo>
                  <a:lnTo>
                    <a:pt x="143775" y="268125"/>
                  </a:lnTo>
                  <a:lnTo>
                    <a:pt x="155833" y="331233"/>
                  </a:lnTo>
                  <a:lnTo>
                    <a:pt x="156344" y="394715"/>
                  </a:lnTo>
                  <a:lnTo>
                    <a:pt x="149399" y="445025"/>
                  </a:lnTo>
                  <a:lnTo>
                    <a:pt x="133453" y="501420"/>
                  </a:lnTo>
                  <a:lnTo>
                    <a:pt x="101326" y="556320"/>
                  </a:lnTo>
                  <a:lnTo>
                    <a:pt x="66622" y="595930"/>
                  </a:lnTo>
                  <a:lnTo>
                    <a:pt x="46378" y="604109"/>
                  </a:lnTo>
                  <a:lnTo>
                    <a:pt x="34428" y="606290"/>
                  </a:lnTo>
                  <a:lnTo>
                    <a:pt x="25292" y="605404"/>
                  </a:lnTo>
                  <a:lnTo>
                    <a:pt x="18032" y="602475"/>
                  </a:lnTo>
                  <a:lnTo>
                    <a:pt x="0" y="5895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B9550A2-5BAF-46C2-9679-9E336053F0C9}"/>
                </a:ext>
              </a:extLst>
            </p:cNvPr>
            <p:cNvSpPr/>
            <p:nvPr/>
          </p:nvSpPr>
          <p:spPr>
            <a:xfrm>
              <a:off x="6969865" y="2000415"/>
              <a:ext cx="52644" cy="400083"/>
            </a:xfrm>
            <a:custGeom>
              <a:avLst/>
              <a:gdLst/>
              <a:ahLst/>
              <a:cxnLst/>
              <a:rect l="0" t="0" r="0" b="0"/>
              <a:pathLst>
                <a:path w="52644" h="400083">
                  <a:moveTo>
                    <a:pt x="52643" y="0"/>
                  </a:moveTo>
                  <a:lnTo>
                    <a:pt x="47053" y="58616"/>
                  </a:lnTo>
                  <a:lnTo>
                    <a:pt x="41920" y="121196"/>
                  </a:lnTo>
                  <a:lnTo>
                    <a:pt x="35167" y="171350"/>
                  </a:lnTo>
                  <a:lnTo>
                    <a:pt x="29174" y="230812"/>
                  </a:lnTo>
                  <a:lnTo>
                    <a:pt x="22662" y="287618"/>
                  </a:lnTo>
                  <a:lnTo>
                    <a:pt x="9816" y="346494"/>
                  </a:lnTo>
                  <a:lnTo>
                    <a:pt x="0" y="4000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663AA3A-26FF-4FC5-9313-3E338D815865}"/>
                </a:ext>
              </a:extLst>
            </p:cNvPr>
            <p:cNvSpPr/>
            <p:nvPr/>
          </p:nvSpPr>
          <p:spPr>
            <a:xfrm>
              <a:off x="6906695" y="2137285"/>
              <a:ext cx="252685" cy="21058"/>
            </a:xfrm>
            <a:custGeom>
              <a:avLst/>
              <a:gdLst/>
              <a:ahLst/>
              <a:cxnLst/>
              <a:rect l="0" t="0" r="0" b="0"/>
              <a:pathLst>
                <a:path w="252685" h="21058">
                  <a:moveTo>
                    <a:pt x="252684" y="21057"/>
                  </a:moveTo>
                  <a:lnTo>
                    <a:pt x="215205" y="12724"/>
                  </a:lnTo>
                  <a:lnTo>
                    <a:pt x="180358" y="14299"/>
                  </a:lnTo>
                  <a:lnTo>
                    <a:pt x="131552" y="19722"/>
                  </a:lnTo>
                  <a:lnTo>
                    <a:pt x="71266" y="12548"/>
                  </a:lnTo>
                  <a:lnTo>
                    <a:pt x="10069" y="237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BD1BC1D-7F59-41EF-A0F2-E50856377014}"/>
                </a:ext>
              </a:extLst>
            </p:cNvPr>
            <p:cNvSpPr/>
            <p:nvPr/>
          </p:nvSpPr>
          <p:spPr>
            <a:xfrm>
              <a:off x="7454177" y="2000415"/>
              <a:ext cx="100346" cy="379026"/>
            </a:xfrm>
            <a:custGeom>
              <a:avLst/>
              <a:gdLst/>
              <a:ahLst/>
              <a:cxnLst/>
              <a:rect l="0" t="0" r="0" b="0"/>
              <a:pathLst>
                <a:path w="100346" h="379026">
                  <a:moveTo>
                    <a:pt x="94756" y="0"/>
                  </a:moveTo>
                  <a:lnTo>
                    <a:pt x="100345" y="22356"/>
                  </a:lnTo>
                  <a:lnTo>
                    <a:pt x="96850" y="45811"/>
                  </a:lnTo>
                  <a:lnTo>
                    <a:pt x="75542" y="104585"/>
                  </a:lnTo>
                  <a:lnTo>
                    <a:pt x="61247" y="155250"/>
                  </a:lnTo>
                  <a:lnTo>
                    <a:pt x="45937" y="207961"/>
                  </a:lnTo>
                  <a:lnTo>
                    <a:pt x="31647" y="258408"/>
                  </a:lnTo>
                  <a:lnTo>
                    <a:pt x="17559" y="318415"/>
                  </a:lnTo>
                  <a:lnTo>
                    <a:pt x="0" y="3790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B01ABBD-4527-4FF9-AB29-DA22B233D12B}"/>
                </a:ext>
              </a:extLst>
            </p:cNvPr>
            <p:cNvSpPr/>
            <p:nvPr/>
          </p:nvSpPr>
          <p:spPr>
            <a:xfrm>
              <a:off x="5995114" y="2650309"/>
              <a:ext cx="479913" cy="497713"/>
            </a:xfrm>
            <a:custGeom>
              <a:avLst/>
              <a:gdLst/>
              <a:ahLst/>
              <a:cxnLst/>
              <a:rect l="0" t="0" r="0" b="0"/>
              <a:pathLst>
                <a:path w="479913" h="497713">
                  <a:moveTo>
                    <a:pt x="79829" y="66043"/>
                  </a:moveTo>
                  <a:lnTo>
                    <a:pt x="109138" y="27670"/>
                  </a:lnTo>
                  <a:lnTo>
                    <a:pt x="146095" y="12040"/>
                  </a:lnTo>
                  <a:lnTo>
                    <a:pt x="194090" y="0"/>
                  </a:lnTo>
                  <a:lnTo>
                    <a:pt x="239767" y="201"/>
                  </a:lnTo>
                  <a:lnTo>
                    <a:pt x="297122" y="11920"/>
                  </a:lnTo>
                  <a:lnTo>
                    <a:pt x="337105" y="30250"/>
                  </a:lnTo>
                  <a:lnTo>
                    <a:pt x="356391" y="47795"/>
                  </a:lnTo>
                  <a:lnTo>
                    <a:pt x="374813" y="82994"/>
                  </a:lnTo>
                  <a:lnTo>
                    <a:pt x="390349" y="137979"/>
                  </a:lnTo>
                  <a:lnTo>
                    <a:pt x="391510" y="200832"/>
                  </a:lnTo>
                  <a:lnTo>
                    <a:pt x="380822" y="253066"/>
                  </a:lnTo>
                  <a:lnTo>
                    <a:pt x="350634" y="305584"/>
                  </a:lnTo>
                  <a:lnTo>
                    <a:pt x="306130" y="363819"/>
                  </a:lnTo>
                  <a:lnTo>
                    <a:pt x="272703" y="387720"/>
                  </a:lnTo>
                  <a:lnTo>
                    <a:pt x="233163" y="404030"/>
                  </a:lnTo>
                  <a:lnTo>
                    <a:pt x="186222" y="410683"/>
                  </a:lnTo>
                  <a:lnTo>
                    <a:pt x="126365" y="404525"/>
                  </a:lnTo>
                  <a:lnTo>
                    <a:pt x="72601" y="388924"/>
                  </a:lnTo>
                  <a:lnTo>
                    <a:pt x="33428" y="363659"/>
                  </a:lnTo>
                  <a:lnTo>
                    <a:pt x="10448" y="343089"/>
                  </a:lnTo>
                  <a:lnTo>
                    <a:pt x="2200" y="322926"/>
                  </a:lnTo>
                  <a:lnTo>
                    <a:pt x="0" y="310998"/>
                  </a:lnTo>
                  <a:lnTo>
                    <a:pt x="3796" y="288386"/>
                  </a:lnTo>
                  <a:lnTo>
                    <a:pt x="14451" y="267807"/>
                  </a:lnTo>
                  <a:lnTo>
                    <a:pt x="59868" y="228169"/>
                  </a:lnTo>
                  <a:lnTo>
                    <a:pt x="119892" y="203929"/>
                  </a:lnTo>
                  <a:lnTo>
                    <a:pt x="156041" y="195806"/>
                  </a:lnTo>
                  <a:lnTo>
                    <a:pt x="196387" y="196519"/>
                  </a:lnTo>
                  <a:lnTo>
                    <a:pt x="251942" y="207240"/>
                  </a:lnTo>
                  <a:lnTo>
                    <a:pt x="282774" y="222783"/>
                  </a:lnTo>
                  <a:lnTo>
                    <a:pt x="337707" y="271844"/>
                  </a:lnTo>
                  <a:lnTo>
                    <a:pt x="381486" y="333237"/>
                  </a:lnTo>
                  <a:lnTo>
                    <a:pt x="413601" y="390756"/>
                  </a:lnTo>
                  <a:lnTo>
                    <a:pt x="433875" y="444850"/>
                  </a:lnTo>
                  <a:lnTo>
                    <a:pt x="441124" y="466029"/>
                  </a:lnTo>
                  <a:lnTo>
                    <a:pt x="454484" y="480901"/>
                  </a:lnTo>
                  <a:lnTo>
                    <a:pt x="479912" y="4977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4C333CB-0184-4424-9172-746BE043C572}"/>
                </a:ext>
              </a:extLst>
            </p:cNvPr>
            <p:cNvSpPr/>
            <p:nvPr/>
          </p:nvSpPr>
          <p:spPr>
            <a:xfrm>
              <a:off x="6654011" y="2663710"/>
              <a:ext cx="21058" cy="442198"/>
            </a:xfrm>
            <a:custGeom>
              <a:avLst/>
              <a:gdLst/>
              <a:ahLst/>
              <a:cxnLst/>
              <a:rect l="0" t="0" r="0" b="0"/>
              <a:pathLst>
                <a:path w="21058" h="442198">
                  <a:moveTo>
                    <a:pt x="21057" y="0"/>
                  </a:moveTo>
                  <a:lnTo>
                    <a:pt x="12723" y="37478"/>
                  </a:lnTo>
                  <a:lnTo>
                    <a:pt x="3582" y="97655"/>
                  </a:lnTo>
                  <a:lnTo>
                    <a:pt x="1062" y="151377"/>
                  </a:lnTo>
                  <a:lnTo>
                    <a:pt x="315" y="209409"/>
                  </a:lnTo>
                  <a:lnTo>
                    <a:pt x="93" y="259619"/>
                  </a:lnTo>
                  <a:lnTo>
                    <a:pt x="28" y="315570"/>
                  </a:lnTo>
                  <a:lnTo>
                    <a:pt x="8" y="365164"/>
                  </a:lnTo>
                  <a:lnTo>
                    <a:pt x="1" y="424901"/>
                  </a:lnTo>
                  <a:lnTo>
                    <a:pt x="0" y="4421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8254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C5EE1A8-3761-4137-87CB-07EC13147C92}"/>
              </a:ext>
            </a:extLst>
          </p:cNvPr>
          <p:cNvGrpSpPr/>
          <p:nvPr/>
        </p:nvGrpSpPr>
        <p:grpSpPr>
          <a:xfrm>
            <a:off x="1937244" y="467644"/>
            <a:ext cx="1021265" cy="675777"/>
            <a:chOff x="1937244" y="467644"/>
            <a:chExt cx="1021265" cy="675777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D9B266BA-8146-4164-B626-38BD08B13B6A}"/>
                </a:ext>
              </a:extLst>
            </p:cNvPr>
            <p:cNvSpPr/>
            <p:nvPr/>
          </p:nvSpPr>
          <p:spPr>
            <a:xfrm>
              <a:off x="1937244" y="526425"/>
              <a:ext cx="315856" cy="616996"/>
            </a:xfrm>
            <a:custGeom>
              <a:avLst/>
              <a:gdLst/>
              <a:ahLst/>
              <a:cxnLst/>
              <a:rect l="0" t="0" r="0" b="0"/>
              <a:pathLst>
                <a:path w="315856" h="616996">
                  <a:moveTo>
                    <a:pt x="0" y="31585"/>
                  </a:moveTo>
                  <a:lnTo>
                    <a:pt x="2339" y="72443"/>
                  </a:lnTo>
                  <a:lnTo>
                    <a:pt x="19786" y="126787"/>
                  </a:lnTo>
                  <a:lnTo>
                    <a:pt x="40433" y="188171"/>
                  </a:lnTo>
                  <a:lnTo>
                    <a:pt x="65792" y="239288"/>
                  </a:lnTo>
                  <a:lnTo>
                    <a:pt x="88991" y="292152"/>
                  </a:lnTo>
                  <a:lnTo>
                    <a:pt x="108497" y="347092"/>
                  </a:lnTo>
                  <a:lnTo>
                    <a:pt x="138890" y="401516"/>
                  </a:lnTo>
                  <a:lnTo>
                    <a:pt x="161306" y="463380"/>
                  </a:lnTo>
                  <a:lnTo>
                    <a:pt x="182684" y="521034"/>
                  </a:lnTo>
                  <a:lnTo>
                    <a:pt x="199386" y="575576"/>
                  </a:lnTo>
                  <a:lnTo>
                    <a:pt x="207939" y="597403"/>
                  </a:lnTo>
                  <a:lnTo>
                    <a:pt x="219539" y="614902"/>
                  </a:lnTo>
                  <a:lnTo>
                    <a:pt x="222398" y="616995"/>
                  </a:lnTo>
                  <a:lnTo>
                    <a:pt x="223134" y="614881"/>
                  </a:lnTo>
                  <a:lnTo>
                    <a:pt x="222536" y="568446"/>
                  </a:lnTo>
                  <a:lnTo>
                    <a:pt x="229484" y="512065"/>
                  </a:lnTo>
                  <a:lnTo>
                    <a:pt x="234111" y="458999"/>
                  </a:lnTo>
                  <a:lnTo>
                    <a:pt x="239772" y="398822"/>
                  </a:lnTo>
                  <a:lnTo>
                    <a:pt x="244569" y="345897"/>
                  </a:lnTo>
                  <a:lnTo>
                    <a:pt x="250279" y="298630"/>
                  </a:lnTo>
                  <a:lnTo>
                    <a:pt x="257798" y="236543"/>
                  </a:lnTo>
                  <a:lnTo>
                    <a:pt x="261608" y="184730"/>
                  </a:lnTo>
                  <a:lnTo>
                    <a:pt x="262737" y="136103"/>
                  </a:lnTo>
                  <a:lnTo>
                    <a:pt x="263118" y="77751"/>
                  </a:lnTo>
                  <a:lnTo>
                    <a:pt x="265524" y="37595"/>
                  </a:lnTo>
                  <a:lnTo>
                    <a:pt x="274378" y="18269"/>
                  </a:lnTo>
                  <a:lnTo>
                    <a:pt x="281184" y="12179"/>
                  </a:lnTo>
                  <a:lnTo>
                    <a:pt x="31585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A9B539F-7C7A-4A6C-AC3D-C7E31D177D32}"/>
                </a:ext>
              </a:extLst>
            </p:cNvPr>
            <p:cNvSpPr/>
            <p:nvPr/>
          </p:nvSpPr>
          <p:spPr>
            <a:xfrm>
              <a:off x="2505783" y="467644"/>
              <a:ext cx="452726" cy="58782"/>
            </a:xfrm>
            <a:custGeom>
              <a:avLst/>
              <a:gdLst/>
              <a:ahLst/>
              <a:cxnLst/>
              <a:rect l="0" t="0" r="0" b="0"/>
              <a:pathLst>
                <a:path w="452726" h="58782">
                  <a:moveTo>
                    <a:pt x="452725" y="27195"/>
                  </a:moveTo>
                  <a:lnTo>
                    <a:pt x="441547" y="10428"/>
                  </a:lnTo>
                  <a:lnTo>
                    <a:pt x="432405" y="5489"/>
                  </a:lnTo>
                  <a:lnTo>
                    <a:pt x="406649" y="0"/>
                  </a:lnTo>
                  <a:lnTo>
                    <a:pt x="356926" y="3713"/>
                  </a:lnTo>
                  <a:lnTo>
                    <a:pt x="299444" y="8779"/>
                  </a:lnTo>
                  <a:lnTo>
                    <a:pt x="242423" y="15109"/>
                  </a:lnTo>
                  <a:lnTo>
                    <a:pt x="192061" y="27384"/>
                  </a:lnTo>
                  <a:lnTo>
                    <a:pt x="140095" y="40249"/>
                  </a:lnTo>
                  <a:lnTo>
                    <a:pt x="79708" y="47841"/>
                  </a:lnTo>
                  <a:lnTo>
                    <a:pt x="32772" y="56273"/>
                  </a:lnTo>
                  <a:lnTo>
                    <a:pt x="0" y="587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5051AC2-7D3B-4469-A844-8311912B82A3}"/>
                </a:ext>
              </a:extLst>
            </p:cNvPr>
            <p:cNvSpPr/>
            <p:nvPr/>
          </p:nvSpPr>
          <p:spPr>
            <a:xfrm>
              <a:off x="2705824" y="515896"/>
              <a:ext cx="43182" cy="473784"/>
            </a:xfrm>
            <a:custGeom>
              <a:avLst/>
              <a:gdLst/>
              <a:ahLst/>
              <a:cxnLst/>
              <a:rect l="0" t="0" r="0" b="0"/>
              <a:pathLst>
                <a:path w="43182" h="473784">
                  <a:moveTo>
                    <a:pt x="0" y="0"/>
                  </a:moveTo>
                  <a:lnTo>
                    <a:pt x="38373" y="43963"/>
                  </a:lnTo>
                  <a:lnTo>
                    <a:pt x="43181" y="67113"/>
                  </a:lnTo>
                  <a:lnTo>
                    <a:pt x="42325" y="125691"/>
                  </a:lnTo>
                  <a:lnTo>
                    <a:pt x="33750" y="184012"/>
                  </a:lnTo>
                  <a:lnTo>
                    <a:pt x="22959" y="247021"/>
                  </a:lnTo>
                  <a:lnTo>
                    <a:pt x="14197" y="302085"/>
                  </a:lnTo>
                  <a:lnTo>
                    <a:pt x="8133" y="354903"/>
                  </a:lnTo>
                  <a:lnTo>
                    <a:pt x="4785" y="377663"/>
                  </a:lnTo>
                  <a:lnTo>
                    <a:pt x="15130" y="437078"/>
                  </a:lnTo>
                  <a:lnTo>
                    <a:pt x="24662" y="454740"/>
                  </a:lnTo>
                  <a:lnTo>
                    <a:pt x="42114" y="4737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D0494A5-4A99-47B7-B244-E7A0AA4FA938}"/>
                </a:ext>
              </a:extLst>
            </p:cNvPr>
            <p:cNvSpPr/>
            <p:nvPr/>
          </p:nvSpPr>
          <p:spPr>
            <a:xfrm>
              <a:off x="2453140" y="958350"/>
              <a:ext cx="494840" cy="83972"/>
            </a:xfrm>
            <a:custGeom>
              <a:avLst/>
              <a:gdLst/>
              <a:ahLst/>
              <a:cxnLst/>
              <a:rect l="0" t="0" r="0" b="0"/>
              <a:pathLst>
                <a:path w="494840" h="83972">
                  <a:moveTo>
                    <a:pt x="494839" y="20800"/>
                  </a:moveTo>
                  <a:lnTo>
                    <a:pt x="478072" y="9622"/>
                  </a:lnTo>
                  <a:lnTo>
                    <a:pt x="445288" y="2670"/>
                  </a:lnTo>
                  <a:lnTo>
                    <a:pt x="389170" y="611"/>
                  </a:lnTo>
                  <a:lnTo>
                    <a:pt x="337448" y="0"/>
                  </a:lnTo>
                  <a:lnTo>
                    <a:pt x="285285" y="7030"/>
                  </a:lnTo>
                  <a:lnTo>
                    <a:pt x="231134" y="12751"/>
                  </a:lnTo>
                  <a:lnTo>
                    <a:pt x="180967" y="24799"/>
                  </a:lnTo>
                  <a:lnTo>
                    <a:pt x="131219" y="34983"/>
                  </a:lnTo>
                  <a:lnTo>
                    <a:pt x="75573" y="50075"/>
                  </a:lnTo>
                  <a:lnTo>
                    <a:pt x="26973" y="71253"/>
                  </a:lnTo>
                  <a:lnTo>
                    <a:pt x="0" y="839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BB2A85-525F-4781-8B62-2408DA259019}"/>
              </a:ext>
            </a:extLst>
          </p:cNvPr>
          <p:cNvGrpSpPr/>
          <p:nvPr/>
        </p:nvGrpSpPr>
        <p:grpSpPr>
          <a:xfrm>
            <a:off x="1063378" y="242155"/>
            <a:ext cx="4432499" cy="4474613"/>
            <a:chOff x="1063378" y="242155"/>
            <a:chExt cx="4432499" cy="447461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D1AB83-8F02-41E9-B898-C874DFD7C75D}"/>
                </a:ext>
              </a:extLst>
            </p:cNvPr>
            <p:cNvSpPr/>
            <p:nvPr/>
          </p:nvSpPr>
          <p:spPr>
            <a:xfrm>
              <a:off x="3969244" y="379026"/>
              <a:ext cx="284270" cy="598653"/>
            </a:xfrm>
            <a:custGeom>
              <a:avLst/>
              <a:gdLst/>
              <a:ahLst/>
              <a:cxnLst/>
              <a:rect l="0" t="0" r="0" b="0"/>
              <a:pathLst>
                <a:path w="284270" h="598653">
                  <a:moveTo>
                    <a:pt x="0" y="31585"/>
                  </a:moveTo>
                  <a:lnTo>
                    <a:pt x="2339" y="71273"/>
                  </a:lnTo>
                  <a:lnTo>
                    <a:pt x="19786" y="121573"/>
                  </a:lnTo>
                  <a:lnTo>
                    <a:pt x="34844" y="181552"/>
                  </a:lnTo>
                  <a:lnTo>
                    <a:pt x="49084" y="237290"/>
                  </a:lnTo>
                  <a:lnTo>
                    <a:pt x="66674" y="299746"/>
                  </a:lnTo>
                  <a:lnTo>
                    <a:pt x="84227" y="360354"/>
                  </a:lnTo>
                  <a:lnTo>
                    <a:pt x="98265" y="420181"/>
                  </a:lnTo>
                  <a:lnTo>
                    <a:pt x="103205" y="471029"/>
                  </a:lnTo>
                  <a:lnTo>
                    <a:pt x="113279" y="531037"/>
                  </a:lnTo>
                  <a:lnTo>
                    <a:pt x="124390" y="594406"/>
                  </a:lnTo>
                  <a:lnTo>
                    <a:pt x="126211" y="598652"/>
                  </a:lnTo>
                  <a:lnTo>
                    <a:pt x="128594" y="596803"/>
                  </a:lnTo>
                  <a:lnTo>
                    <a:pt x="147597" y="540027"/>
                  </a:lnTo>
                  <a:lnTo>
                    <a:pt x="167065" y="481408"/>
                  </a:lnTo>
                  <a:lnTo>
                    <a:pt x="185035" y="430835"/>
                  </a:lnTo>
                  <a:lnTo>
                    <a:pt x="199850" y="373185"/>
                  </a:lnTo>
                  <a:lnTo>
                    <a:pt x="214041" y="316131"/>
                  </a:lnTo>
                  <a:lnTo>
                    <a:pt x="224597" y="265764"/>
                  </a:lnTo>
                  <a:lnTo>
                    <a:pt x="235133" y="213795"/>
                  </a:lnTo>
                  <a:lnTo>
                    <a:pt x="245663" y="161353"/>
                  </a:lnTo>
                  <a:lnTo>
                    <a:pt x="252467" y="100806"/>
                  </a:lnTo>
                  <a:lnTo>
                    <a:pt x="267155" y="42911"/>
                  </a:lnTo>
                  <a:lnTo>
                    <a:pt x="28426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B184616-4F5A-41E6-BA9A-E21DC4F58419}"/>
                </a:ext>
              </a:extLst>
            </p:cNvPr>
            <p:cNvSpPr/>
            <p:nvPr/>
          </p:nvSpPr>
          <p:spPr>
            <a:xfrm>
              <a:off x="4401534" y="350361"/>
              <a:ext cx="424551" cy="567037"/>
            </a:xfrm>
            <a:custGeom>
              <a:avLst/>
              <a:gdLst/>
              <a:ahLst/>
              <a:cxnLst/>
              <a:rect l="0" t="0" r="0" b="0"/>
              <a:pathLst>
                <a:path w="424551" h="567037">
                  <a:moveTo>
                    <a:pt x="83606" y="112893"/>
                  </a:moveTo>
                  <a:lnTo>
                    <a:pt x="68952" y="171510"/>
                  </a:lnTo>
                  <a:lnTo>
                    <a:pt x="62644" y="225684"/>
                  </a:lnTo>
                  <a:lnTo>
                    <a:pt x="51346" y="284565"/>
                  </a:lnTo>
                  <a:lnTo>
                    <a:pt x="44412" y="334944"/>
                  </a:lnTo>
                  <a:lnTo>
                    <a:pt x="42357" y="386916"/>
                  </a:lnTo>
                  <a:lnTo>
                    <a:pt x="41749" y="439360"/>
                  </a:lnTo>
                  <a:lnTo>
                    <a:pt x="44688" y="491944"/>
                  </a:lnTo>
                  <a:lnTo>
                    <a:pt x="49848" y="541449"/>
                  </a:lnTo>
                  <a:lnTo>
                    <a:pt x="50572" y="556525"/>
                  </a:lnTo>
                  <a:lnTo>
                    <a:pt x="48715" y="564235"/>
                  </a:lnTo>
                  <a:lnTo>
                    <a:pt x="45138" y="567036"/>
                  </a:lnTo>
                  <a:lnTo>
                    <a:pt x="40413" y="566563"/>
                  </a:lnTo>
                  <a:lnTo>
                    <a:pt x="36094" y="561569"/>
                  </a:lnTo>
                  <a:lnTo>
                    <a:pt x="20755" y="516812"/>
                  </a:lnTo>
                  <a:lnTo>
                    <a:pt x="6460" y="463171"/>
                  </a:lnTo>
                  <a:lnTo>
                    <a:pt x="1477" y="412821"/>
                  </a:lnTo>
                  <a:lnTo>
                    <a:pt x="0" y="364627"/>
                  </a:lnTo>
                  <a:lnTo>
                    <a:pt x="5152" y="309533"/>
                  </a:lnTo>
                  <a:lnTo>
                    <a:pt x="14087" y="259934"/>
                  </a:lnTo>
                  <a:lnTo>
                    <a:pt x="24143" y="204424"/>
                  </a:lnTo>
                  <a:lnTo>
                    <a:pt x="38022" y="148001"/>
                  </a:lnTo>
                  <a:lnTo>
                    <a:pt x="61124" y="86711"/>
                  </a:lnTo>
                  <a:lnTo>
                    <a:pt x="101336" y="24200"/>
                  </a:lnTo>
                  <a:lnTo>
                    <a:pt x="127854" y="6935"/>
                  </a:lnTo>
                  <a:lnTo>
                    <a:pt x="163527" y="0"/>
                  </a:lnTo>
                  <a:lnTo>
                    <a:pt x="224738" y="7232"/>
                  </a:lnTo>
                  <a:lnTo>
                    <a:pt x="279983" y="29977"/>
                  </a:lnTo>
                  <a:lnTo>
                    <a:pt x="327402" y="63933"/>
                  </a:lnTo>
                  <a:lnTo>
                    <a:pt x="348604" y="86038"/>
                  </a:lnTo>
                  <a:lnTo>
                    <a:pt x="382840" y="148403"/>
                  </a:lnTo>
                  <a:lnTo>
                    <a:pt x="407053" y="211674"/>
                  </a:lnTo>
                  <a:lnTo>
                    <a:pt x="419648" y="257195"/>
                  </a:lnTo>
                  <a:lnTo>
                    <a:pt x="424550" y="312017"/>
                  </a:lnTo>
                  <a:lnTo>
                    <a:pt x="418800" y="347621"/>
                  </a:lnTo>
                  <a:lnTo>
                    <a:pt x="389633" y="408780"/>
                  </a:lnTo>
                  <a:lnTo>
                    <a:pt x="352760" y="452071"/>
                  </a:lnTo>
                  <a:lnTo>
                    <a:pt x="314327" y="478025"/>
                  </a:lnTo>
                  <a:lnTo>
                    <a:pt x="255236" y="498495"/>
                  </a:lnTo>
                  <a:lnTo>
                    <a:pt x="199837" y="516427"/>
                  </a:lnTo>
                  <a:lnTo>
                    <a:pt x="148983" y="529342"/>
                  </a:lnTo>
                  <a:lnTo>
                    <a:pt x="96997" y="533106"/>
                  </a:lnTo>
                  <a:lnTo>
                    <a:pt x="62549" y="5340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3F2716B-3381-4D8E-AE5C-7E799DCAA3A0}"/>
                </a:ext>
              </a:extLst>
            </p:cNvPr>
            <p:cNvSpPr/>
            <p:nvPr/>
          </p:nvSpPr>
          <p:spPr>
            <a:xfrm>
              <a:off x="3600746" y="242155"/>
              <a:ext cx="147400" cy="4474613"/>
            </a:xfrm>
            <a:custGeom>
              <a:avLst/>
              <a:gdLst/>
              <a:ahLst/>
              <a:cxnLst/>
              <a:rect l="0" t="0" r="0" b="0"/>
              <a:pathLst>
                <a:path w="147400" h="4474613">
                  <a:moveTo>
                    <a:pt x="0" y="0"/>
                  </a:moveTo>
                  <a:lnTo>
                    <a:pt x="8334" y="60384"/>
                  </a:lnTo>
                  <a:lnTo>
                    <a:pt x="12998" y="111868"/>
                  </a:lnTo>
                  <a:lnTo>
                    <a:pt x="25054" y="165597"/>
                  </a:lnTo>
                  <a:lnTo>
                    <a:pt x="35239" y="221552"/>
                  </a:lnTo>
                  <a:lnTo>
                    <a:pt x="45667" y="273226"/>
                  </a:lnTo>
                  <a:lnTo>
                    <a:pt x="56165" y="323761"/>
                  </a:lnTo>
                  <a:lnTo>
                    <a:pt x="66684" y="375780"/>
                  </a:lnTo>
                  <a:lnTo>
                    <a:pt x="77211" y="433826"/>
                  </a:lnTo>
                  <a:lnTo>
                    <a:pt x="87738" y="495479"/>
                  </a:lnTo>
                  <a:lnTo>
                    <a:pt x="98266" y="558200"/>
                  </a:lnTo>
                  <a:lnTo>
                    <a:pt x="108795" y="621238"/>
                  </a:lnTo>
                  <a:lnTo>
                    <a:pt x="119323" y="684369"/>
                  </a:lnTo>
                  <a:lnTo>
                    <a:pt x="124263" y="747529"/>
                  </a:lnTo>
                  <a:lnTo>
                    <a:pt x="131315" y="810696"/>
                  </a:lnTo>
                  <a:lnTo>
                    <a:pt x="134401" y="855929"/>
                  </a:lnTo>
                  <a:lnTo>
                    <a:pt x="135773" y="903329"/>
                  </a:lnTo>
                  <a:lnTo>
                    <a:pt x="136383" y="951691"/>
                  </a:lnTo>
                  <a:lnTo>
                    <a:pt x="136654" y="1000482"/>
                  </a:lnTo>
                  <a:lnTo>
                    <a:pt x="136774" y="1050632"/>
                  </a:lnTo>
                  <a:lnTo>
                    <a:pt x="136828" y="1104117"/>
                  </a:lnTo>
                  <a:lnTo>
                    <a:pt x="139971" y="1159084"/>
                  </a:lnTo>
                  <a:lnTo>
                    <a:pt x="144098" y="1214709"/>
                  </a:lnTo>
                  <a:lnTo>
                    <a:pt x="145932" y="1270626"/>
                  </a:lnTo>
                  <a:lnTo>
                    <a:pt x="146748" y="1326674"/>
                  </a:lnTo>
                  <a:lnTo>
                    <a:pt x="147110" y="1382780"/>
                  </a:lnTo>
                  <a:lnTo>
                    <a:pt x="147271" y="1438911"/>
                  </a:lnTo>
                  <a:lnTo>
                    <a:pt x="147342" y="1495054"/>
                  </a:lnTo>
                  <a:lnTo>
                    <a:pt x="147374" y="1552372"/>
                  </a:lnTo>
                  <a:lnTo>
                    <a:pt x="147388" y="1612942"/>
                  </a:lnTo>
                  <a:lnTo>
                    <a:pt x="147395" y="1671837"/>
                  </a:lnTo>
                  <a:lnTo>
                    <a:pt x="147397" y="1730378"/>
                  </a:lnTo>
                  <a:lnTo>
                    <a:pt x="147398" y="1791491"/>
                  </a:lnTo>
                  <a:lnTo>
                    <a:pt x="147399" y="1853748"/>
                  </a:lnTo>
                  <a:lnTo>
                    <a:pt x="147399" y="1916512"/>
                  </a:lnTo>
                  <a:lnTo>
                    <a:pt x="147399" y="1979503"/>
                  </a:lnTo>
                  <a:lnTo>
                    <a:pt x="147399" y="2012210"/>
                  </a:lnTo>
                  <a:lnTo>
                    <a:pt x="147399" y="2045713"/>
                  </a:lnTo>
                  <a:lnTo>
                    <a:pt x="147399" y="2079746"/>
                  </a:lnTo>
                  <a:lnTo>
                    <a:pt x="147399" y="2112964"/>
                  </a:lnTo>
                  <a:lnTo>
                    <a:pt x="147399" y="2145638"/>
                  </a:lnTo>
                  <a:lnTo>
                    <a:pt x="147399" y="2177949"/>
                  </a:lnTo>
                  <a:lnTo>
                    <a:pt x="147399" y="2211188"/>
                  </a:lnTo>
                  <a:lnTo>
                    <a:pt x="147399" y="2245045"/>
                  </a:lnTo>
                  <a:lnTo>
                    <a:pt x="147399" y="2279316"/>
                  </a:lnTo>
                  <a:lnTo>
                    <a:pt x="146230" y="2313860"/>
                  </a:lnTo>
                  <a:lnTo>
                    <a:pt x="144280" y="2348589"/>
                  </a:lnTo>
                  <a:lnTo>
                    <a:pt x="141810" y="2383440"/>
                  </a:lnTo>
                  <a:lnTo>
                    <a:pt x="140164" y="2418371"/>
                  </a:lnTo>
                  <a:lnTo>
                    <a:pt x="139066" y="2453358"/>
                  </a:lnTo>
                  <a:lnTo>
                    <a:pt x="138334" y="2488380"/>
                  </a:lnTo>
                  <a:lnTo>
                    <a:pt x="136677" y="2522257"/>
                  </a:lnTo>
                  <a:lnTo>
                    <a:pt x="134401" y="2555371"/>
                  </a:lnTo>
                  <a:lnTo>
                    <a:pt x="131715" y="2587974"/>
                  </a:lnTo>
                  <a:lnTo>
                    <a:pt x="128754" y="2621409"/>
                  </a:lnTo>
                  <a:lnTo>
                    <a:pt x="125611" y="2655396"/>
                  </a:lnTo>
                  <a:lnTo>
                    <a:pt x="122345" y="2689753"/>
                  </a:lnTo>
                  <a:lnTo>
                    <a:pt x="118998" y="2724356"/>
                  </a:lnTo>
                  <a:lnTo>
                    <a:pt x="115597" y="2759123"/>
                  </a:lnTo>
                  <a:lnTo>
                    <a:pt x="112160" y="2793999"/>
                  </a:lnTo>
                  <a:lnTo>
                    <a:pt x="109868" y="2828949"/>
                  </a:lnTo>
                  <a:lnTo>
                    <a:pt x="108341" y="2863946"/>
                  </a:lnTo>
                  <a:lnTo>
                    <a:pt x="107322" y="2898977"/>
                  </a:lnTo>
                  <a:lnTo>
                    <a:pt x="105473" y="2934028"/>
                  </a:lnTo>
                  <a:lnTo>
                    <a:pt x="103071" y="2969094"/>
                  </a:lnTo>
                  <a:lnTo>
                    <a:pt x="100299" y="3004170"/>
                  </a:lnTo>
                  <a:lnTo>
                    <a:pt x="97282" y="3039252"/>
                  </a:lnTo>
                  <a:lnTo>
                    <a:pt x="94101" y="3074339"/>
                  </a:lnTo>
                  <a:lnTo>
                    <a:pt x="90810" y="3109428"/>
                  </a:lnTo>
                  <a:lnTo>
                    <a:pt x="87446" y="3144519"/>
                  </a:lnTo>
                  <a:lnTo>
                    <a:pt x="84034" y="3179612"/>
                  </a:lnTo>
                  <a:lnTo>
                    <a:pt x="80589" y="3214705"/>
                  </a:lnTo>
                  <a:lnTo>
                    <a:pt x="78293" y="3249799"/>
                  </a:lnTo>
                  <a:lnTo>
                    <a:pt x="76762" y="3284893"/>
                  </a:lnTo>
                  <a:lnTo>
                    <a:pt x="75741" y="3319988"/>
                  </a:lnTo>
                  <a:lnTo>
                    <a:pt x="73891" y="3353913"/>
                  </a:lnTo>
                  <a:lnTo>
                    <a:pt x="71487" y="3387058"/>
                  </a:lnTo>
                  <a:lnTo>
                    <a:pt x="68715" y="3419683"/>
                  </a:lnTo>
                  <a:lnTo>
                    <a:pt x="66867" y="3453131"/>
                  </a:lnTo>
                  <a:lnTo>
                    <a:pt x="65635" y="3487128"/>
                  </a:lnTo>
                  <a:lnTo>
                    <a:pt x="64814" y="3521492"/>
                  </a:lnTo>
                  <a:lnTo>
                    <a:pt x="64266" y="3554929"/>
                  </a:lnTo>
                  <a:lnTo>
                    <a:pt x="63901" y="3587749"/>
                  </a:lnTo>
                  <a:lnTo>
                    <a:pt x="63657" y="3620158"/>
                  </a:lnTo>
                  <a:lnTo>
                    <a:pt x="62326" y="3652292"/>
                  </a:lnTo>
                  <a:lnTo>
                    <a:pt x="60268" y="3684243"/>
                  </a:lnTo>
                  <a:lnTo>
                    <a:pt x="57726" y="3716072"/>
                  </a:lnTo>
                  <a:lnTo>
                    <a:pt x="54902" y="3779514"/>
                  </a:lnTo>
                  <a:lnTo>
                    <a:pt x="53647" y="3841636"/>
                  </a:lnTo>
                  <a:lnTo>
                    <a:pt x="53089" y="3900441"/>
                  </a:lnTo>
                  <a:lnTo>
                    <a:pt x="52841" y="3954653"/>
                  </a:lnTo>
                  <a:lnTo>
                    <a:pt x="52731" y="4006043"/>
                  </a:lnTo>
                  <a:lnTo>
                    <a:pt x="52682" y="4056179"/>
                  </a:lnTo>
                  <a:lnTo>
                    <a:pt x="55780" y="4102638"/>
                  </a:lnTo>
                  <a:lnTo>
                    <a:pt x="59886" y="4146684"/>
                  </a:lnTo>
                  <a:lnTo>
                    <a:pt x="61711" y="4189656"/>
                  </a:lnTo>
                  <a:lnTo>
                    <a:pt x="62522" y="4232152"/>
                  </a:lnTo>
                  <a:lnTo>
                    <a:pt x="62979" y="4289298"/>
                  </a:lnTo>
                  <a:lnTo>
                    <a:pt x="68722" y="4350529"/>
                  </a:lnTo>
                  <a:lnTo>
                    <a:pt x="72717" y="4407684"/>
                  </a:lnTo>
                  <a:lnTo>
                    <a:pt x="76625" y="4454676"/>
                  </a:lnTo>
                  <a:lnTo>
                    <a:pt x="84228" y="44746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1D2249-A9D0-456C-8ABD-0441CB7664C0}"/>
                </a:ext>
              </a:extLst>
            </p:cNvPr>
            <p:cNvSpPr/>
            <p:nvPr/>
          </p:nvSpPr>
          <p:spPr>
            <a:xfrm>
              <a:off x="1063378" y="1210777"/>
              <a:ext cx="4432499" cy="494841"/>
            </a:xfrm>
            <a:custGeom>
              <a:avLst/>
              <a:gdLst/>
              <a:ahLst/>
              <a:cxnLst/>
              <a:rect l="0" t="0" r="0" b="0"/>
              <a:pathLst>
                <a:path w="4432499" h="494841">
                  <a:moveTo>
                    <a:pt x="4432498" y="0"/>
                  </a:moveTo>
                  <a:lnTo>
                    <a:pt x="4406112" y="15641"/>
                  </a:lnTo>
                  <a:lnTo>
                    <a:pt x="4343597" y="34844"/>
                  </a:lnTo>
                  <a:lnTo>
                    <a:pt x="4294445" y="49084"/>
                  </a:lnTo>
                  <a:lnTo>
                    <a:pt x="4237075" y="63161"/>
                  </a:lnTo>
                  <a:lnTo>
                    <a:pt x="4174488" y="77207"/>
                  </a:lnTo>
                  <a:lnTo>
                    <a:pt x="4111345" y="84011"/>
                  </a:lnTo>
                  <a:lnTo>
                    <a:pt x="4053812" y="92288"/>
                  </a:lnTo>
                  <a:lnTo>
                    <a:pt x="3997387" y="94269"/>
                  </a:lnTo>
                  <a:lnTo>
                    <a:pt x="3933946" y="95830"/>
                  </a:lnTo>
                  <a:lnTo>
                    <a:pt x="3872022" y="103071"/>
                  </a:lnTo>
                  <a:lnTo>
                    <a:pt x="3821115" y="104629"/>
                  </a:lnTo>
                  <a:lnTo>
                    <a:pt x="3765867" y="108210"/>
                  </a:lnTo>
                  <a:lnTo>
                    <a:pt x="3708163" y="113561"/>
                  </a:lnTo>
                  <a:lnTo>
                    <a:pt x="3654020" y="118266"/>
                  </a:lnTo>
                  <a:lnTo>
                    <a:pt x="3597815" y="123949"/>
                  </a:lnTo>
                  <a:lnTo>
                    <a:pt x="3536707" y="128753"/>
                  </a:lnTo>
                  <a:lnTo>
                    <a:pt x="3474147" y="134465"/>
                  </a:lnTo>
                  <a:lnTo>
                    <a:pt x="3411157" y="139278"/>
                  </a:lnTo>
                  <a:lnTo>
                    <a:pt x="3348040" y="144993"/>
                  </a:lnTo>
                  <a:lnTo>
                    <a:pt x="3304769" y="147499"/>
                  </a:lnTo>
                  <a:lnTo>
                    <a:pt x="3258241" y="152513"/>
                  </a:lnTo>
                  <a:lnTo>
                    <a:pt x="3210266" y="155521"/>
                  </a:lnTo>
                  <a:lnTo>
                    <a:pt x="3161647" y="158028"/>
                  </a:lnTo>
                  <a:lnTo>
                    <a:pt x="3112744" y="163042"/>
                  </a:lnTo>
                  <a:lnTo>
                    <a:pt x="3063712" y="169169"/>
                  </a:lnTo>
                  <a:lnTo>
                    <a:pt x="3014623" y="174622"/>
                  </a:lnTo>
                  <a:lnTo>
                    <a:pt x="2965512" y="177046"/>
                  </a:lnTo>
                  <a:lnTo>
                    <a:pt x="2916388" y="181242"/>
                  </a:lnTo>
                  <a:lnTo>
                    <a:pt x="2867258" y="185837"/>
                  </a:lnTo>
                  <a:lnTo>
                    <a:pt x="2818127" y="187879"/>
                  </a:lnTo>
                  <a:lnTo>
                    <a:pt x="2765875" y="191907"/>
                  </a:lnTo>
                  <a:lnTo>
                    <a:pt x="2712626" y="197596"/>
                  </a:lnTo>
                  <a:lnTo>
                    <a:pt x="2661664" y="204024"/>
                  </a:lnTo>
                  <a:lnTo>
                    <a:pt x="2608599" y="207661"/>
                  </a:lnTo>
                  <a:lnTo>
                    <a:pt x="2554989" y="210447"/>
                  </a:lnTo>
                  <a:lnTo>
                    <a:pt x="2503865" y="215585"/>
                  </a:lnTo>
                  <a:lnTo>
                    <a:pt x="2450728" y="218648"/>
                  </a:lnTo>
                  <a:lnTo>
                    <a:pt x="2395916" y="221179"/>
                  </a:lnTo>
                  <a:lnTo>
                    <a:pt x="2340360" y="226204"/>
                  </a:lnTo>
                  <a:lnTo>
                    <a:pt x="2284472" y="232336"/>
                  </a:lnTo>
                  <a:lnTo>
                    <a:pt x="2228438" y="238961"/>
                  </a:lnTo>
                  <a:lnTo>
                    <a:pt x="2172339" y="245805"/>
                  </a:lnTo>
                  <a:lnTo>
                    <a:pt x="2113090" y="249627"/>
                  </a:lnTo>
                  <a:lnTo>
                    <a:pt x="2052832" y="252495"/>
                  </a:lnTo>
                  <a:lnTo>
                    <a:pt x="1994856" y="257669"/>
                  </a:lnTo>
                  <a:lnTo>
                    <a:pt x="1934773" y="263869"/>
                  </a:lnTo>
                  <a:lnTo>
                    <a:pt x="1874145" y="270523"/>
                  </a:lnTo>
                  <a:lnTo>
                    <a:pt x="1816003" y="277380"/>
                  </a:lnTo>
                  <a:lnTo>
                    <a:pt x="1758967" y="284327"/>
                  </a:lnTo>
                  <a:lnTo>
                    <a:pt x="1702422" y="291314"/>
                  </a:lnTo>
                  <a:lnTo>
                    <a:pt x="1646095" y="298319"/>
                  </a:lnTo>
                  <a:lnTo>
                    <a:pt x="1589865" y="305332"/>
                  </a:lnTo>
                  <a:lnTo>
                    <a:pt x="1532509" y="312348"/>
                  </a:lnTo>
                  <a:lnTo>
                    <a:pt x="1471923" y="319366"/>
                  </a:lnTo>
                  <a:lnTo>
                    <a:pt x="1416139" y="326384"/>
                  </a:lnTo>
                  <a:lnTo>
                    <a:pt x="1362881" y="333403"/>
                  </a:lnTo>
                  <a:lnTo>
                    <a:pt x="1308015" y="340422"/>
                  </a:lnTo>
                  <a:lnTo>
                    <a:pt x="1252434" y="344321"/>
                  </a:lnTo>
                  <a:lnTo>
                    <a:pt x="1196536" y="347224"/>
                  </a:lnTo>
                  <a:lnTo>
                    <a:pt x="1140497" y="352414"/>
                  </a:lnTo>
                  <a:lnTo>
                    <a:pt x="1087515" y="358620"/>
                  </a:lnTo>
                  <a:lnTo>
                    <a:pt x="1036671" y="365277"/>
                  </a:lnTo>
                  <a:lnTo>
                    <a:pt x="986778" y="372136"/>
                  </a:lnTo>
                  <a:lnTo>
                    <a:pt x="937307" y="379083"/>
                  </a:lnTo>
                  <a:lnTo>
                    <a:pt x="889194" y="384901"/>
                  </a:lnTo>
                  <a:lnTo>
                    <a:pt x="844413" y="387486"/>
                  </a:lnTo>
                  <a:lnTo>
                    <a:pt x="797994" y="391755"/>
                  </a:lnTo>
                  <a:lnTo>
                    <a:pt x="750068" y="397552"/>
                  </a:lnTo>
                  <a:lnTo>
                    <a:pt x="701471" y="404027"/>
                  </a:lnTo>
                  <a:lnTo>
                    <a:pt x="639252" y="414250"/>
                  </a:lnTo>
                  <a:lnTo>
                    <a:pt x="578183" y="419099"/>
                  </a:lnTo>
                  <a:lnTo>
                    <a:pt x="515634" y="426124"/>
                  </a:lnTo>
                  <a:lnTo>
                    <a:pt x="458237" y="435615"/>
                  </a:lnTo>
                  <a:lnTo>
                    <a:pt x="409775" y="440247"/>
                  </a:lnTo>
                  <a:lnTo>
                    <a:pt x="360191" y="441619"/>
                  </a:lnTo>
                  <a:lnTo>
                    <a:pt x="299440" y="449319"/>
                  </a:lnTo>
                  <a:lnTo>
                    <a:pt x="245499" y="455172"/>
                  </a:lnTo>
                  <a:lnTo>
                    <a:pt x="182718" y="463360"/>
                  </a:lnTo>
                  <a:lnTo>
                    <a:pt x="131369" y="471377"/>
                  </a:lnTo>
                  <a:lnTo>
                    <a:pt x="71183" y="478897"/>
                  </a:lnTo>
                  <a:lnTo>
                    <a:pt x="12609" y="491931"/>
                  </a:lnTo>
                  <a:lnTo>
                    <a:pt x="0" y="4948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0531AB-7FB5-4C61-A0C3-02C720141955}"/>
                </a:ext>
              </a:extLst>
            </p:cNvPr>
            <p:cNvSpPr/>
            <p:nvPr/>
          </p:nvSpPr>
          <p:spPr>
            <a:xfrm>
              <a:off x="2464512" y="1716145"/>
              <a:ext cx="20214" cy="284271"/>
            </a:xfrm>
            <a:custGeom>
              <a:avLst/>
              <a:gdLst/>
              <a:ahLst/>
              <a:cxnLst/>
              <a:rect l="0" t="0" r="0" b="0"/>
              <a:pathLst>
                <a:path w="20214" h="284271">
                  <a:moveTo>
                    <a:pt x="20213" y="0"/>
                  </a:moveTo>
                  <a:lnTo>
                    <a:pt x="3425" y="63450"/>
                  </a:lnTo>
                  <a:lnTo>
                    <a:pt x="0" y="124664"/>
                  </a:lnTo>
                  <a:lnTo>
                    <a:pt x="4912" y="187752"/>
                  </a:lnTo>
                  <a:lnTo>
                    <a:pt x="15978" y="245794"/>
                  </a:lnTo>
                  <a:lnTo>
                    <a:pt x="20213" y="2842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99528F-F023-45F9-BB76-BEC04F1AB799}"/>
                </a:ext>
              </a:extLst>
            </p:cNvPr>
            <p:cNvSpPr/>
            <p:nvPr/>
          </p:nvSpPr>
          <p:spPr>
            <a:xfrm>
              <a:off x="2389969" y="2612103"/>
              <a:ext cx="216283" cy="367463"/>
            </a:xfrm>
            <a:custGeom>
              <a:avLst/>
              <a:gdLst/>
              <a:ahLst/>
              <a:cxnLst/>
              <a:rect l="0" t="0" r="0" b="0"/>
              <a:pathLst>
                <a:path w="216283" h="367463">
                  <a:moveTo>
                    <a:pt x="21057" y="30550"/>
                  </a:moveTo>
                  <a:lnTo>
                    <a:pt x="39038" y="14909"/>
                  </a:lnTo>
                  <a:lnTo>
                    <a:pt x="55954" y="6831"/>
                  </a:lnTo>
                  <a:lnTo>
                    <a:pt x="117174" y="0"/>
                  </a:lnTo>
                  <a:lnTo>
                    <a:pt x="142155" y="1764"/>
                  </a:lnTo>
                  <a:lnTo>
                    <a:pt x="161056" y="10348"/>
                  </a:lnTo>
                  <a:lnTo>
                    <a:pt x="174136" y="25081"/>
                  </a:lnTo>
                  <a:lnTo>
                    <a:pt x="179262" y="33923"/>
                  </a:lnTo>
                  <a:lnTo>
                    <a:pt x="180339" y="43327"/>
                  </a:lnTo>
                  <a:lnTo>
                    <a:pt x="175297" y="63135"/>
                  </a:lnTo>
                  <a:lnTo>
                    <a:pt x="153715" y="94017"/>
                  </a:lnTo>
                  <a:lnTo>
                    <a:pt x="94387" y="142264"/>
                  </a:lnTo>
                  <a:lnTo>
                    <a:pt x="50399" y="174752"/>
                  </a:lnTo>
                  <a:lnTo>
                    <a:pt x="37607" y="181207"/>
                  </a:lnTo>
                  <a:lnTo>
                    <a:pt x="39110" y="181291"/>
                  </a:lnTo>
                  <a:lnTo>
                    <a:pt x="84482" y="178389"/>
                  </a:lnTo>
                  <a:lnTo>
                    <a:pt x="145815" y="183596"/>
                  </a:lnTo>
                  <a:lnTo>
                    <a:pt x="188030" y="197089"/>
                  </a:lnTo>
                  <a:lnTo>
                    <a:pt x="204842" y="208292"/>
                  </a:lnTo>
                  <a:lnTo>
                    <a:pt x="213873" y="230429"/>
                  </a:lnTo>
                  <a:lnTo>
                    <a:pt x="216282" y="244521"/>
                  </a:lnTo>
                  <a:lnTo>
                    <a:pt x="212718" y="266418"/>
                  </a:lnTo>
                  <a:lnTo>
                    <a:pt x="208493" y="275533"/>
                  </a:lnTo>
                  <a:lnTo>
                    <a:pt x="194439" y="288780"/>
                  </a:lnTo>
                  <a:lnTo>
                    <a:pt x="131603" y="323626"/>
                  </a:lnTo>
                  <a:lnTo>
                    <a:pt x="79245" y="343032"/>
                  </a:lnTo>
                  <a:lnTo>
                    <a:pt x="32681" y="361943"/>
                  </a:lnTo>
                  <a:lnTo>
                    <a:pt x="0" y="3674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A211AD-DF4C-4E4B-84E7-9D3D13960C81}"/>
                </a:ext>
              </a:extLst>
            </p:cNvPr>
            <p:cNvSpPr/>
            <p:nvPr/>
          </p:nvSpPr>
          <p:spPr>
            <a:xfrm>
              <a:off x="2295213" y="3505990"/>
              <a:ext cx="336912" cy="579068"/>
            </a:xfrm>
            <a:custGeom>
              <a:avLst/>
              <a:gdLst/>
              <a:ahLst/>
              <a:cxnLst/>
              <a:rect l="0" t="0" r="0" b="0"/>
              <a:pathLst>
                <a:path w="336912" h="579068">
                  <a:moveTo>
                    <a:pt x="336911" y="0"/>
                  </a:moveTo>
                  <a:lnTo>
                    <a:pt x="275801" y="17958"/>
                  </a:lnTo>
                  <a:lnTo>
                    <a:pt x="215780" y="35149"/>
                  </a:lnTo>
                  <a:lnTo>
                    <a:pt x="158613" y="52649"/>
                  </a:lnTo>
                  <a:lnTo>
                    <a:pt x="105375" y="71360"/>
                  </a:lnTo>
                  <a:lnTo>
                    <a:pt x="84268" y="82798"/>
                  </a:lnTo>
                  <a:lnTo>
                    <a:pt x="77235" y="91464"/>
                  </a:lnTo>
                  <a:lnTo>
                    <a:pt x="69422" y="113570"/>
                  </a:lnTo>
                  <a:lnTo>
                    <a:pt x="69207" y="168160"/>
                  </a:lnTo>
                  <a:lnTo>
                    <a:pt x="63514" y="188212"/>
                  </a:lnTo>
                  <a:lnTo>
                    <a:pt x="34215" y="233073"/>
                  </a:lnTo>
                  <a:lnTo>
                    <a:pt x="34509" y="239610"/>
                  </a:lnTo>
                  <a:lnTo>
                    <a:pt x="39383" y="243968"/>
                  </a:lnTo>
                  <a:lnTo>
                    <a:pt x="47312" y="246873"/>
                  </a:lnTo>
                  <a:lnTo>
                    <a:pt x="65481" y="246982"/>
                  </a:lnTo>
                  <a:lnTo>
                    <a:pt x="125693" y="234386"/>
                  </a:lnTo>
                  <a:lnTo>
                    <a:pt x="187651" y="224070"/>
                  </a:lnTo>
                  <a:lnTo>
                    <a:pt x="227955" y="225098"/>
                  </a:lnTo>
                  <a:lnTo>
                    <a:pt x="273016" y="235927"/>
                  </a:lnTo>
                  <a:lnTo>
                    <a:pt x="299522" y="251488"/>
                  </a:lnTo>
                  <a:lnTo>
                    <a:pt x="322194" y="276506"/>
                  </a:lnTo>
                  <a:lnTo>
                    <a:pt x="330370" y="299146"/>
                  </a:lnTo>
                  <a:lnTo>
                    <a:pt x="332551" y="311735"/>
                  </a:lnTo>
                  <a:lnTo>
                    <a:pt x="328734" y="338200"/>
                  </a:lnTo>
                  <a:lnTo>
                    <a:pt x="307220" y="393318"/>
                  </a:lnTo>
                  <a:lnTo>
                    <a:pt x="256861" y="448715"/>
                  </a:lnTo>
                  <a:lnTo>
                    <a:pt x="208665" y="485598"/>
                  </a:lnTo>
                  <a:lnTo>
                    <a:pt x="159832" y="516278"/>
                  </a:lnTo>
                  <a:lnTo>
                    <a:pt x="100505" y="548510"/>
                  </a:lnTo>
                  <a:lnTo>
                    <a:pt x="37281" y="571259"/>
                  </a:lnTo>
                  <a:lnTo>
                    <a:pt x="0" y="5790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108AF9-A063-442D-95B8-107F221D8407}"/>
              </a:ext>
            </a:extLst>
          </p:cNvPr>
          <p:cNvGrpSpPr/>
          <p:nvPr/>
        </p:nvGrpSpPr>
        <p:grpSpPr>
          <a:xfrm>
            <a:off x="4174825" y="1558218"/>
            <a:ext cx="268202" cy="442198"/>
            <a:chOff x="4174825" y="1558218"/>
            <a:chExt cx="268202" cy="44219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146ADC-13A7-4439-AB09-7D934D8CD404}"/>
                </a:ext>
              </a:extLst>
            </p:cNvPr>
            <p:cNvSpPr/>
            <p:nvPr/>
          </p:nvSpPr>
          <p:spPr>
            <a:xfrm>
              <a:off x="4174825" y="1589803"/>
              <a:ext cx="268202" cy="162378"/>
            </a:xfrm>
            <a:custGeom>
              <a:avLst/>
              <a:gdLst/>
              <a:ahLst/>
              <a:cxnLst/>
              <a:rect l="0" t="0" r="0" b="0"/>
              <a:pathLst>
                <a:path w="268202" h="162378">
                  <a:moveTo>
                    <a:pt x="36574" y="0"/>
                  </a:moveTo>
                  <a:lnTo>
                    <a:pt x="18616" y="53875"/>
                  </a:lnTo>
                  <a:lnTo>
                    <a:pt x="8027" y="98120"/>
                  </a:lnTo>
                  <a:lnTo>
                    <a:pt x="0" y="145984"/>
                  </a:lnTo>
                  <a:lnTo>
                    <a:pt x="2832" y="153475"/>
                  </a:lnTo>
                  <a:lnTo>
                    <a:pt x="9400" y="158468"/>
                  </a:lnTo>
                  <a:lnTo>
                    <a:pt x="18458" y="161798"/>
                  </a:lnTo>
                  <a:lnTo>
                    <a:pt x="37881" y="162377"/>
                  </a:lnTo>
                  <a:lnTo>
                    <a:pt x="97794" y="158514"/>
                  </a:lnTo>
                  <a:lnTo>
                    <a:pt x="152695" y="158043"/>
                  </a:lnTo>
                  <a:lnTo>
                    <a:pt x="208600" y="157951"/>
                  </a:lnTo>
                  <a:lnTo>
                    <a:pt x="268201" y="1579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81F7C74-5F55-419F-9B1F-69C60E1719FA}"/>
                </a:ext>
              </a:extLst>
            </p:cNvPr>
            <p:cNvSpPr/>
            <p:nvPr/>
          </p:nvSpPr>
          <p:spPr>
            <a:xfrm>
              <a:off x="4369327" y="1558218"/>
              <a:ext cx="52643" cy="442198"/>
            </a:xfrm>
            <a:custGeom>
              <a:avLst/>
              <a:gdLst/>
              <a:ahLst/>
              <a:cxnLst/>
              <a:rect l="0" t="0" r="0" b="0"/>
              <a:pathLst>
                <a:path w="52643" h="442198">
                  <a:moveTo>
                    <a:pt x="52642" y="0"/>
                  </a:moveTo>
                  <a:lnTo>
                    <a:pt x="34684" y="63450"/>
                  </a:lnTo>
                  <a:lnTo>
                    <a:pt x="25614" y="110956"/>
                  </a:lnTo>
                  <a:lnTo>
                    <a:pt x="22407" y="160907"/>
                  </a:lnTo>
                  <a:lnTo>
                    <a:pt x="21323" y="220301"/>
                  </a:lnTo>
                  <a:lnTo>
                    <a:pt x="21109" y="282682"/>
                  </a:lnTo>
                  <a:lnTo>
                    <a:pt x="21067" y="342924"/>
                  </a:lnTo>
                  <a:lnTo>
                    <a:pt x="17939" y="396764"/>
                  </a:lnTo>
                  <a:lnTo>
                    <a:pt x="9605" y="424446"/>
                  </a:lnTo>
                  <a:lnTo>
                    <a:pt x="0" y="4421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7A5D7C-6CA9-48DC-A7CF-9648CE3941DC}"/>
              </a:ext>
            </a:extLst>
          </p:cNvPr>
          <p:cNvGrpSpPr/>
          <p:nvPr/>
        </p:nvGrpSpPr>
        <p:grpSpPr>
          <a:xfrm>
            <a:off x="4127210" y="2359034"/>
            <a:ext cx="526387" cy="362516"/>
            <a:chOff x="4127210" y="2359034"/>
            <a:chExt cx="526387" cy="36251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B878C1-D6E5-4AB2-95C2-D4B8C033A6E3}"/>
                </a:ext>
              </a:extLst>
            </p:cNvPr>
            <p:cNvSpPr/>
            <p:nvPr/>
          </p:nvSpPr>
          <p:spPr>
            <a:xfrm>
              <a:off x="4127210" y="2379440"/>
              <a:ext cx="21019" cy="318209"/>
            </a:xfrm>
            <a:custGeom>
              <a:avLst/>
              <a:gdLst/>
              <a:ahLst/>
              <a:cxnLst/>
              <a:rect l="0" t="0" r="0" b="0"/>
              <a:pathLst>
                <a:path w="21019" h="318209">
                  <a:moveTo>
                    <a:pt x="10490" y="0"/>
                  </a:moveTo>
                  <a:lnTo>
                    <a:pt x="10490" y="58617"/>
                  </a:lnTo>
                  <a:lnTo>
                    <a:pt x="9320" y="118857"/>
                  </a:lnTo>
                  <a:lnTo>
                    <a:pt x="2156" y="170097"/>
                  </a:lnTo>
                  <a:lnTo>
                    <a:pt x="395" y="224933"/>
                  </a:lnTo>
                  <a:lnTo>
                    <a:pt x="47" y="280824"/>
                  </a:lnTo>
                  <a:lnTo>
                    <a:pt x="0" y="308865"/>
                  </a:lnTo>
                  <a:lnTo>
                    <a:pt x="2326" y="315874"/>
                  </a:lnTo>
                  <a:lnTo>
                    <a:pt x="6217" y="318208"/>
                  </a:lnTo>
                  <a:lnTo>
                    <a:pt x="21018" y="3158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37221C7-5D00-4395-988F-79EF3BCACE72}"/>
                </a:ext>
              </a:extLst>
            </p:cNvPr>
            <p:cNvSpPr/>
            <p:nvPr/>
          </p:nvSpPr>
          <p:spPr>
            <a:xfrm>
              <a:off x="4274570" y="2359034"/>
              <a:ext cx="379027" cy="362516"/>
            </a:xfrm>
            <a:custGeom>
              <a:avLst/>
              <a:gdLst/>
              <a:ahLst/>
              <a:cxnLst/>
              <a:rect l="0" t="0" r="0" b="0"/>
              <a:pathLst>
                <a:path w="379027" h="362516">
                  <a:moveTo>
                    <a:pt x="0" y="9878"/>
                  </a:moveTo>
                  <a:lnTo>
                    <a:pt x="27556" y="2642"/>
                  </a:lnTo>
                  <a:lnTo>
                    <a:pt x="86899" y="0"/>
                  </a:lnTo>
                  <a:lnTo>
                    <a:pt x="143767" y="5067"/>
                  </a:lnTo>
                  <a:lnTo>
                    <a:pt x="199563" y="20697"/>
                  </a:lnTo>
                  <a:lnTo>
                    <a:pt x="219716" y="28725"/>
                  </a:lnTo>
                  <a:lnTo>
                    <a:pt x="236472" y="40091"/>
                  </a:lnTo>
                  <a:lnTo>
                    <a:pt x="241876" y="48737"/>
                  </a:lnTo>
                  <a:lnTo>
                    <a:pt x="247880" y="70823"/>
                  </a:lnTo>
                  <a:lnTo>
                    <a:pt x="244310" y="93117"/>
                  </a:lnTo>
                  <a:lnTo>
                    <a:pt x="216486" y="146618"/>
                  </a:lnTo>
                  <a:lnTo>
                    <a:pt x="182349" y="199374"/>
                  </a:lnTo>
                  <a:lnTo>
                    <a:pt x="147154" y="249907"/>
                  </a:lnTo>
                  <a:lnTo>
                    <a:pt x="114813" y="313307"/>
                  </a:lnTo>
                  <a:lnTo>
                    <a:pt x="113977" y="323298"/>
                  </a:lnTo>
                  <a:lnTo>
                    <a:pt x="119287" y="340638"/>
                  </a:lnTo>
                  <a:lnTo>
                    <a:pt x="126318" y="346199"/>
                  </a:lnTo>
                  <a:lnTo>
                    <a:pt x="146608" y="352376"/>
                  </a:lnTo>
                  <a:lnTo>
                    <a:pt x="198933" y="356342"/>
                  </a:lnTo>
                  <a:lnTo>
                    <a:pt x="247416" y="357029"/>
                  </a:lnTo>
                  <a:lnTo>
                    <a:pt x="297657" y="358402"/>
                  </a:lnTo>
                  <a:lnTo>
                    <a:pt x="350908" y="362515"/>
                  </a:lnTo>
                  <a:lnTo>
                    <a:pt x="379026" y="3573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7C2352-649E-4C64-A634-ACA9F49B690E}"/>
              </a:ext>
            </a:extLst>
          </p:cNvPr>
          <p:cNvGrpSpPr/>
          <p:nvPr/>
        </p:nvGrpSpPr>
        <p:grpSpPr>
          <a:xfrm>
            <a:off x="4032702" y="3295420"/>
            <a:ext cx="707859" cy="385255"/>
            <a:chOff x="4032702" y="3295420"/>
            <a:chExt cx="707859" cy="38525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EF9890-993A-47FE-86E2-F63854B1B78C}"/>
                </a:ext>
              </a:extLst>
            </p:cNvPr>
            <p:cNvSpPr/>
            <p:nvPr/>
          </p:nvSpPr>
          <p:spPr>
            <a:xfrm>
              <a:off x="4032702" y="3306906"/>
              <a:ext cx="315568" cy="373769"/>
            </a:xfrm>
            <a:custGeom>
              <a:avLst/>
              <a:gdLst/>
              <a:ahLst/>
              <a:cxnLst/>
              <a:rect l="0" t="0" r="0" b="0"/>
              <a:pathLst>
                <a:path w="315568" h="373769">
                  <a:moveTo>
                    <a:pt x="73412" y="41156"/>
                  </a:moveTo>
                  <a:lnTo>
                    <a:pt x="91393" y="25515"/>
                  </a:lnTo>
                  <a:lnTo>
                    <a:pt x="137564" y="6312"/>
                  </a:lnTo>
                  <a:lnTo>
                    <a:pt x="200808" y="0"/>
                  </a:lnTo>
                  <a:lnTo>
                    <a:pt x="239061" y="2445"/>
                  </a:lnTo>
                  <a:lnTo>
                    <a:pt x="260508" y="8744"/>
                  </a:lnTo>
                  <a:lnTo>
                    <a:pt x="277838" y="19341"/>
                  </a:lnTo>
                  <a:lnTo>
                    <a:pt x="281056" y="26613"/>
                  </a:lnTo>
                  <a:lnTo>
                    <a:pt x="280861" y="34970"/>
                  </a:lnTo>
                  <a:lnTo>
                    <a:pt x="274406" y="52445"/>
                  </a:lnTo>
                  <a:lnTo>
                    <a:pt x="255279" y="76606"/>
                  </a:lnTo>
                  <a:lnTo>
                    <a:pt x="198038" y="127847"/>
                  </a:lnTo>
                  <a:lnTo>
                    <a:pt x="140163" y="185005"/>
                  </a:lnTo>
                  <a:lnTo>
                    <a:pt x="80241" y="244899"/>
                  </a:lnTo>
                  <a:lnTo>
                    <a:pt x="30021" y="297458"/>
                  </a:lnTo>
                  <a:lnTo>
                    <a:pt x="1899" y="341370"/>
                  </a:lnTo>
                  <a:lnTo>
                    <a:pt x="0" y="348923"/>
                  </a:lnTo>
                  <a:lnTo>
                    <a:pt x="1074" y="356298"/>
                  </a:lnTo>
                  <a:lnTo>
                    <a:pt x="4130" y="363555"/>
                  </a:lnTo>
                  <a:lnTo>
                    <a:pt x="10846" y="368393"/>
                  </a:lnTo>
                  <a:lnTo>
                    <a:pt x="30787" y="373768"/>
                  </a:lnTo>
                  <a:lnTo>
                    <a:pt x="62732" y="371205"/>
                  </a:lnTo>
                  <a:lnTo>
                    <a:pt x="126041" y="353207"/>
                  </a:lnTo>
                  <a:lnTo>
                    <a:pt x="176571" y="339406"/>
                  </a:lnTo>
                  <a:lnTo>
                    <a:pt x="231613" y="328533"/>
                  </a:lnTo>
                  <a:lnTo>
                    <a:pt x="287546" y="326039"/>
                  </a:lnTo>
                  <a:lnTo>
                    <a:pt x="315567" y="3254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ED2FEE-DBE1-4A64-9C11-D9EF3B831E56}"/>
                </a:ext>
              </a:extLst>
            </p:cNvPr>
            <p:cNvSpPr/>
            <p:nvPr/>
          </p:nvSpPr>
          <p:spPr>
            <a:xfrm>
              <a:off x="4427965" y="3295420"/>
              <a:ext cx="312596" cy="318923"/>
            </a:xfrm>
            <a:custGeom>
              <a:avLst/>
              <a:gdLst/>
              <a:ahLst/>
              <a:cxnLst/>
              <a:rect l="0" t="0" r="0" b="0"/>
              <a:pathLst>
                <a:path w="312596" h="318923">
                  <a:moveTo>
                    <a:pt x="141403" y="0"/>
                  </a:moveTo>
                  <a:lnTo>
                    <a:pt x="83838" y="58735"/>
                  </a:lnTo>
                  <a:lnTo>
                    <a:pt x="41059" y="120587"/>
                  </a:lnTo>
                  <a:lnTo>
                    <a:pt x="20240" y="175724"/>
                  </a:lnTo>
                  <a:lnTo>
                    <a:pt x="4862" y="228556"/>
                  </a:lnTo>
                  <a:lnTo>
                    <a:pt x="0" y="251319"/>
                  </a:lnTo>
                  <a:lnTo>
                    <a:pt x="1738" y="273134"/>
                  </a:lnTo>
                  <a:lnTo>
                    <a:pt x="9530" y="291408"/>
                  </a:lnTo>
                  <a:lnTo>
                    <a:pt x="14883" y="299557"/>
                  </a:lnTo>
                  <a:lnTo>
                    <a:pt x="33309" y="311731"/>
                  </a:lnTo>
                  <a:lnTo>
                    <a:pt x="44774" y="316615"/>
                  </a:lnTo>
                  <a:lnTo>
                    <a:pt x="69991" y="318922"/>
                  </a:lnTo>
                  <a:lnTo>
                    <a:pt x="124308" y="310872"/>
                  </a:lnTo>
                  <a:lnTo>
                    <a:pt x="185772" y="291484"/>
                  </a:lnTo>
                  <a:lnTo>
                    <a:pt x="220060" y="272759"/>
                  </a:lnTo>
                  <a:lnTo>
                    <a:pt x="267228" y="230111"/>
                  </a:lnTo>
                  <a:lnTo>
                    <a:pt x="295416" y="189213"/>
                  </a:lnTo>
                  <a:lnTo>
                    <a:pt x="312595" y="147340"/>
                  </a:lnTo>
                  <a:lnTo>
                    <a:pt x="312489" y="110207"/>
                  </a:lnTo>
                  <a:lnTo>
                    <a:pt x="299460" y="75158"/>
                  </a:lnTo>
                  <a:lnTo>
                    <a:pt x="280781" y="48135"/>
                  </a:lnTo>
                  <a:lnTo>
                    <a:pt x="254840" y="25311"/>
                  </a:lnTo>
                  <a:lnTo>
                    <a:pt x="224927" y="9319"/>
                  </a:lnTo>
                  <a:lnTo>
                    <a:pt x="170802" y="1227"/>
                  </a:lnTo>
                  <a:lnTo>
                    <a:pt x="15193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F0DAE9-08FC-4723-A6AF-1729267B6FDB}"/>
              </a:ext>
            </a:extLst>
          </p:cNvPr>
          <p:cNvSpPr/>
          <p:nvPr/>
        </p:nvSpPr>
        <p:spPr>
          <a:xfrm>
            <a:off x="463254" y="3758674"/>
            <a:ext cx="115814" cy="400084"/>
          </a:xfrm>
          <a:custGeom>
            <a:avLst/>
            <a:gdLst/>
            <a:ahLst/>
            <a:cxnLst/>
            <a:rect l="0" t="0" r="0" b="0"/>
            <a:pathLst>
              <a:path w="115814" h="400084">
                <a:moveTo>
                  <a:pt x="115813" y="400083"/>
                </a:moveTo>
                <a:lnTo>
                  <a:pt x="96685" y="336655"/>
                </a:lnTo>
                <a:lnTo>
                  <a:pt x="71599" y="278646"/>
                </a:lnTo>
                <a:lnTo>
                  <a:pt x="52828" y="218625"/>
                </a:lnTo>
                <a:lnTo>
                  <a:pt x="44230" y="164457"/>
                </a:lnTo>
                <a:lnTo>
                  <a:pt x="34059" y="103025"/>
                </a:lnTo>
                <a:lnTo>
                  <a:pt x="32074" y="48687"/>
                </a:lnTo>
                <a:lnTo>
                  <a:pt x="28402" y="37137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D8FBE4-CA8A-4706-B233-B032BFB459D5}"/>
              </a:ext>
            </a:extLst>
          </p:cNvPr>
          <p:cNvGrpSpPr/>
          <p:nvPr/>
        </p:nvGrpSpPr>
        <p:grpSpPr>
          <a:xfrm>
            <a:off x="1674386" y="2010943"/>
            <a:ext cx="382284" cy="958094"/>
            <a:chOff x="1674386" y="2010943"/>
            <a:chExt cx="382284" cy="95809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CDDF308-34BF-4967-8460-2B0F52F89EAC}"/>
                </a:ext>
              </a:extLst>
            </p:cNvPr>
            <p:cNvSpPr/>
            <p:nvPr/>
          </p:nvSpPr>
          <p:spPr>
            <a:xfrm>
              <a:off x="1674386" y="2010943"/>
              <a:ext cx="336558" cy="863338"/>
            </a:xfrm>
            <a:custGeom>
              <a:avLst/>
              <a:gdLst/>
              <a:ahLst/>
              <a:cxnLst/>
              <a:rect l="0" t="0" r="0" b="0"/>
              <a:pathLst>
                <a:path w="336558" h="863338">
                  <a:moveTo>
                    <a:pt x="336557" y="0"/>
                  </a:moveTo>
                  <a:lnTo>
                    <a:pt x="312511" y="9575"/>
                  </a:lnTo>
                  <a:lnTo>
                    <a:pt x="255451" y="47326"/>
                  </a:lnTo>
                  <a:lnTo>
                    <a:pt x="198882" y="98507"/>
                  </a:lnTo>
                  <a:lnTo>
                    <a:pt x="137393" y="157223"/>
                  </a:lnTo>
                  <a:lnTo>
                    <a:pt x="94479" y="211432"/>
                  </a:lnTo>
                  <a:lnTo>
                    <a:pt x="59317" y="271732"/>
                  </a:lnTo>
                  <a:lnTo>
                    <a:pt x="31233" y="326680"/>
                  </a:lnTo>
                  <a:lnTo>
                    <a:pt x="8744" y="388183"/>
                  </a:lnTo>
                  <a:lnTo>
                    <a:pt x="1443" y="448252"/>
                  </a:lnTo>
                  <a:lnTo>
                    <a:pt x="0" y="505177"/>
                  </a:lnTo>
                  <a:lnTo>
                    <a:pt x="5304" y="561482"/>
                  </a:lnTo>
                  <a:lnTo>
                    <a:pt x="18787" y="617665"/>
                  </a:lnTo>
                  <a:lnTo>
                    <a:pt x="42767" y="670703"/>
                  </a:lnTo>
                  <a:lnTo>
                    <a:pt x="76987" y="732121"/>
                  </a:lnTo>
                  <a:lnTo>
                    <a:pt x="125995" y="789147"/>
                  </a:lnTo>
                  <a:lnTo>
                    <a:pt x="180710" y="847807"/>
                  </a:lnTo>
                  <a:lnTo>
                    <a:pt x="197492" y="856435"/>
                  </a:lnTo>
                  <a:lnTo>
                    <a:pt x="220744" y="8633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BB3D1E-BD33-476E-8F5A-4E75F7ABD6A9}"/>
                </a:ext>
              </a:extLst>
            </p:cNvPr>
            <p:cNvSpPr/>
            <p:nvPr/>
          </p:nvSpPr>
          <p:spPr>
            <a:xfrm>
              <a:off x="1842487" y="2716352"/>
              <a:ext cx="214183" cy="252685"/>
            </a:xfrm>
            <a:custGeom>
              <a:avLst/>
              <a:gdLst/>
              <a:ahLst/>
              <a:cxnLst/>
              <a:rect l="0" t="0" r="0" b="0"/>
              <a:pathLst>
                <a:path w="214183" h="252685">
                  <a:moveTo>
                    <a:pt x="136871" y="0"/>
                  </a:moveTo>
                  <a:lnTo>
                    <a:pt x="153638" y="5590"/>
                  </a:lnTo>
                  <a:lnTo>
                    <a:pt x="164990" y="17693"/>
                  </a:lnTo>
                  <a:lnTo>
                    <a:pt x="192328" y="74329"/>
                  </a:lnTo>
                  <a:lnTo>
                    <a:pt x="212556" y="115938"/>
                  </a:lnTo>
                  <a:lnTo>
                    <a:pt x="214182" y="136926"/>
                  </a:lnTo>
                  <a:lnTo>
                    <a:pt x="212978" y="147436"/>
                  </a:lnTo>
                  <a:lnTo>
                    <a:pt x="202282" y="165353"/>
                  </a:lnTo>
                  <a:lnTo>
                    <a:pt x="194516" y="173406"/>
                  </a:lnTo>
                  <a:lnTo>
                    <a:pt x="173409" y="182355"/>
                  </a:lnTo>
                  <a:lnTo>
                    <a:pt x="115296" y="196976"/>
                  </a:lnTo>
                  <a:lnTo>
                    <a:pt x="65495" y="213777"/>
                  </a:lnTo>
                  <a:lnTo>
                    <a:pt x="9563" y="246727"/>
                  </a:lnTo>
                  <a:lnTo>
                    <a:pt x="0" y="2526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6757D3B-0466-4203-AC8B-08DC514273CF}"/>
              </a:ext>
            </a:extLst>
          </p:cNvPr>
          <p:cNvGrpSpPr/>
          <p:nvPr/>
        </p:nvGrpSpPr>
        <p:grpSpPr>
          <a:xfrm>
            <a:off x="1200249" y="2316269"/>
            <a:ext cx="277041" cy="326615"/>
            <a:chOff x="1200249" y="2316269"/>
            <a:chExt cx="277041" cy="32661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CE1942-6E22-4A57-A54C-97D01BD22E81}"/>
                </a:ext>
              </a:extLst>
            </p:cNvPr>
            <p:cNvSpPr/>
            <p:nvPr/>
          </p:nvSpPr>
          <p:spPr>
            <a:xfrm>
              <a:off x="1261511" y="2316269"/>
              <a:ext cx="65081" cy="142353"/>
            </a:xfrm>
            <a:custGeom>
              <a:avLst/>
              <a:gdLst/>
              <a:ahLst/>
              <a:cxnLst/>
              <a:rect l="0" t="0" r="0" b="0"/>
              <a:pathLst>
                <a:path w="65081" h="142353">
                  <a:moveTo>
                    <a:pt x="65080" y="0"/>
                  </a:moveTo>
                  <a:lnTo>
                    <a:pt x="45951" y="53875"/>
                  </a:lnTo>
                  <a:lnTo>
                    <a:pt x="15716" y="115922"/>
                  </a:lnTo>
                  <a:lnTo>
                    <a:pt x="801" y="141582"/>
                  </a:lnTo>
                  <a:lnTo>
                    <a:pt x="0" y="142352"/>
                  </a:lnTo>
                  <a:lnTo>
                    <a:pt x="1909" y="1368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EDA96C-8904-4EDF-ADF3-61A653DF2757}"/>
                </a:ext>
              </a:extLst>
            </p:cNvPr>
            <p:cNvSpPr/>
            <p:nvPr/>
          </p:nvSpPr>
          <p:spPr>
            <a:xfrm>
              <a:off x="1200249" y="2337327"/>
              <a:ext cx="147400" cy="105286"/>
            </a:xfrm>
            <a:custGeom>
              <a:avLst/>
              <a:gdLst/>
              <a:ahLst/>
              <a:cxnLst/>
              <a:rect l="0" t="0" r="0" b="0"/>
              <a:pathLst>
                <a:path w="147400" h="105286">
                  <a:moveTo>
                    <a:pt x="147399" y="105285"/>
                  </a:moveTo>
                  <a:lnTo>
                    <a:pt x="93524" y="69368"/>
                  </a:lnTo>
                  <a:lnTo>
                    <a:pt x="38713" y="29173"/>
                  </a:lnTo>
                  <a:lnTo>
                    <a:pt x="13030" y="1540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1198309-B589-45C6-87F7-CC82D1E5339A}"/>
                </a:ext>
              </a:extLst>
            </p:cNvPr>
            <p:cNvSpPr/>
            <p:nvPr/>
          </p:nvSpPr>
          <p:spPr>
            <a:xfrm>
              <a:off x="1242363" y="2421555"/>
              <a:ext cx="234927" cy="221329"/>
            </a:xfrm>
            <a:custGeom>
              <a:avLst/>
              <a:gdLst/>
              <a:ahLst/>
              <a:cxnLst/>
              <a:rect l="0" t="0" r="0" b="0"/>
              <a:pathLst>
                <a:path w="234927" h="221329">
                  <a:moveTo>
                    <a:pt x="147399" y="0"/>
                  </a:moveTo>
                  <a:lnTo>
                    <a:pt x="169755" y="5589"/>
                  </a:lnTo>
                  <a:lnTo>
                    <a:pt x="186971" y="17691"/>
                  </a:lnTo>
                  <a:lnTo>
                    <a:pt x="223103" y="56878"/>
                  </a:lnTo>
                  <a:lnTo>
                    <a:pt x="232908" y="75582"/>
                  </a:lnTo>
                  <a:lnTo>
                    <a:pt x="234926" y="95593"/>
                  </a:lnTo>
                  <a:lnTo>
                    <a:pt x="233826" y="105842"/>
                  </a:lnTo>
                  <a:lnTo>
                    <a:pt x="228414" y="111506"/>
                  </a:lnTo>
                  <a:lnTo>
                    <a:pt x="220126" y="114111"/>
                  </a:lnTo>
                  <a:lnTo>
                    <a:pt x="189225" y="112189"/>
                  </a:lnTo>
                  <a:lnTo>
                    <a:pt x="178792" y="109888"/>
                  </a:lnTo>
                  <a:lnTo>
                    <a:pt x="169497" y="110693"/>
                  </a:lnTo>
                  <a:lnTo>
                    <a:pt x="152931" y="117827"/>
                  </a:lnTo>
                  <a:lnTo>
                    <a:pt x="149917" y="123005"/>
                  </a:lnTo>
                  <a:lnTo>
                    <a:pt x="150248" y="128796"/>
                  </a:lnTo>
                  <a:lnTo>
                    <a:pt x="172132" y="190272"/>
                  </a:lnTo>
                  <a:lnTo>
                    <a:pt x="172076" y="199378"/>
                  </a:lnTo>
                  <a:lnTo>
                    <a:pt x="165775" y="215734"/>
                  </a:lnTo>
                  <a:lnTo>
                    <a:pt x="158480" y="219861"/>
                  </a:lnTo>
                  <a:lnTo>
                    <a:pt x="137896" y="221328"/>
                  </a:lnTo>
                  <a:lnTo>
                    <a:pt x="105588" y="209988"/>
                  </a:lnTo>
                  <a:lnTo>
                    <a:pt x="47730" y="171606"/>
                  </a:lnTo>
                  <a:lnTo>
                    <a:pt x="0" y="1263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1034DB9-329C-4CBA-9C22-B47701780F46}"/>
              </a:ext>
            </a:extLst>
          </p:cNvPr>
          <p:cNvSpPr/>
          <p:nvPr/>
        </p:nvSpPr>
        <p:spPr>
          <a:xfrm>
            <a:off x="5007827" y="1695522"/>
            <a:ext cx="424746" cy="799733"/>
          </a:xfrm>
          <a:custGeom>
            <a:avLst/>
            <a:gdLst/>
            <a:ahLst/>
            <a:cxnLst/>
            <a:rect l="0" t="0" r="0" b="0"/>
            <a:pathLst>
              <a:path w="424746" h="799733">
                <a:moveTo>
                  <a:pt x="87966" y="10095"/>
                </a:moveTo>
                <a:lnTo>
                  <a:pt x="125444" y="1761"/>
                </a:lnTo>
                <a:lnTo>
                  <a:pt x="176868" y="0"/>
                </a:lnTo>
                <a:lnTo>
                  <a:pt x="230916" y="822"/>
                </a:lnTo>
                <a:lnTo>
                  <a:pt x="287421" y="14232"/>
                </a:lnTo>
                <a:lnTo>
                  <a:pt x="342062" y="49370"/>
                </a:lnTo>
                <a:lnTo>
                  <a:pt x="389290" y="105526"/>
                </a:lnTo>
                <a:lnTo>
                  <a:pt x="413360" y="165916"/>
                </a:lnTo>
                <a:lnTo>
                  <a:pt x="421465" y="202103"/>
                </a:lnTo>
                <a:lnTo>
                  <a:pt x="424203" y="256253"/>
                </a:lnTo>
                <a:lnTo>
                  <a:pt x="424745" y="312009"/>
                </a:lnTo>
                <a:lnTo>
                  <a:pt x="421732" y="368083"/>
                </a:lnTo>
                <a:lnTo>
                  <a:pt x="410219" y="424219"/>
                </a:lnTo>
                <a:lnTo>
                  <a:pt x="393210" y="482953"/>
                </a:lnTo>
                <a:lnTo>
                  <a:pt x="385067" y="503354"/>
                </a:lnTo>
                <a:lnTo>
                  <a:pt x="343494" y="560398"/>
                </a:lnTo>
                <a:lnTo>
                  <a:pt x="332555" y="578718"/>
                </a:lnTo>
                <a:lnTo>
                  <a:pt x="274809" y="631076"/>
                </a:lnTo>
                <a:lnTo>
                  <a:pt x="214074" y="673373"/>
                </a:lnTo>
                <a:lnTo>
                  <a:pt x="151116" y="707169"/>
                </a:lnTo>
                <a:lnTo>
                  <a:pt x="87964" y="744162"/>
                </a:lnTo>
                <a:lnTo>
                  <a:pt x="45852" y="760549"/>
                </a:lnTo>
                <a:lnTo>
                  <a:pt x="36493" y="760742"/>
                </a:lnTo>
                <a:lnTo>
                  <a:pt x="19855" y="754717"/>
                </a:lnTo>
                <a:lnTo>
                  <a:pt x="14483" y="747495"/>
                </a:lnTo>
                <a:lnTo>
                  <a:pt x="8514" y="726992"/>
                </a:lnTo>
                <a:lnTo>
                  <a:pt x="10742" y="694732"/>
                </a:lnTo>
                <a:lnTo>
                  <a:pt x="18811" y="662946"/>
                </a:lnTo>
                <a:lnTo>
                  <a:pt x="20806" y="660578"/>
                </a:lnTo>
                <a:lnTo>
                  <a:pt x="22136" y="663679"/>
                </a:lnTo>
                <a:lnTo>
                  <a:pt x="22443" y="678433"/>
                </a:lnTo>
                <a:lnTo>
                  <a:pt x="6733" y="737004"/>
                </a:lnTo>
                <a:lnTo>
                  <a:pt x="0" y="757814"/>
                </a:lnTo>
                <a:lnTo>
                  <a:pt x="1246" y="765938"/>
                </a:lnTo>
                <a:lnTo>
                  <a:pt x="5586" y="772523"/>
                </a:lnTo>
                <a:lnTo>
                  <a:pt x="11989" y="778083"/>
                </a:lnTo>
                <a:lnTo>
                  <a:pt x="19767" y="780620"/>
                </a:lnTo>
                <a:lnTo>
                  <a:pt x="79090" y="787405"/>
                </a:lnTo>
                <a:lnTo>
                  <a:pt x="127980" y="796950"/>
                </a:lnTo>
                <a:lnTo>
                  <a:pt x="161666" y="7997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4C4EED-F303-410A-A3E2-870A5D0AD0AD}"/>
              </a:ext>
            </a:extLst>
          </p:cNvPr>
          <p:cNvSpPr/>
          <p:nvPr/>
        </p:nvSpPr>
        <p:spPr>
          <a:xfrm>
            <a:off x="5735675" y="1982975"/>
            <a:ext cx="265570" cy="265308"/>
          </a:xfrm>
          <a:custGeom>
            <a:avLst/>
            <a:gdLst/>
            <a:ahLst/>
            <a:cxnLst/>
            <a:rect l="0" t="0" r="0" b="0"/>
            <a:pathLst>
              <a:path w="265570" h="265308">
                <a:moveTo>
                  <a:pt x="265569" y="49025"/>
                </a:moveTo>
                <a:lnTo>
                  <a:pt x="247588" y="33384"/>
                </a:lnTo>
                <a:lnTo>
                  <a:pt x="190045" y="4522"/>
                </a:lnTo>
                <a:lnTo>
                  <a:pt x="164933" y="0"/>
                </a:lnTo>
                <a:lnTo>
                  <a:pt x="144413" y="4230"/>
                </a:lnTo>
                <a:lnTo>
                  <a:pt x="119706" y="19765"/>
                </a:lnTo>
                <a:lnTo>
                  <a:pt x="112175" y="26009"/>
                </a:lnTo>
                <a:lnTo>
                  <a:pt x="108325" y="33681"/>
                </a:lnTo>
                <a:lnTo>
                  <a:pt x="107500" y="86952"/>
                </a:lnTo>
                <a:lnTo>
                  <a:pt x="115956" y="146350"/>
                </a:lnTo>
                <a:lnTo>
                  <a:pt x="114394" y="183537"/>
                </a:lnTo>
                <a:lnTo>
                  <a:pt x="103386" y="227544"/>
                </a:lnTo>
                <a:lnTo>
                  <a:pt x="87793" y="253868"/>
                </a:lnTo>
                <a:lnTo>
                  <a:pt x="79201" y="259286"/>
                </a:lnTo>
                <a:lnTo>
                  <a:pt x="57177" y="265307"/>
                </a:lnTo>
                <a:lnTo>
                  <a:pt x="34910" y="261744"/>
                </a:lnTo>
                <a:lnTo>
                  <a:pt x="24058" y="257518"/>
                </a:lnTo>
                <a:lnTo>
                  <a:pt x="8882" y="243464"/>
                </a:lnTo>
                <a:lnTo>
                  <a:pt x="3198" y="234803"/>
                </a:lnTo>
                <a:lnTo>
                  <a:pt x="0" y="215821"/>
                </a:lnTo>
                <a:lnTo>
                  <a:pt x="786" y="205846"/>
                </a:lnTo>
                <a:lnTo>
                  <a:pt x="7898" y="188523"/>
                </a:lnTo>
                <a:lnTo>
                  <a:pt x="13069" y="180628"/>
                </a:lnTo>
                <a:lnTo>
                  <a:pt x="28174" y="168737"/>
                </a:lnTo>
                <a:lnTo>
                  <a:pt x="87003" y="144124"/>
                </a:lnTo>
                <a:lnTo>
                  <a:pt x="121413" y="136474"/>
                </a:lnTo>
                <a:lnTo>
                  <a:pt x="180381" y="125272"/>
                </a:lnTo>
                <a:lnTo>
                  <a:pt x="242088" y="106262"/>
                </a:lnTo>
                <a:lnTo>
                  <a:pt x="265569" y="1016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CFC75ED-0CF4-4B84-8950-B1C6154010B2}"/>
              </a:ext>
            </a:extLst>
          </p:cNvPr>
          <p:cNvSpPr/>
          <p:nvPr/>
        </p:nvSpPr>
        <p:spPr>
          <a:xfrm>
            <a:off x="1221790" y="2368912"/>
            <a:ext cx="292348" cy="484312"/>
          </a:xfrm>
          <a:custGeom>
            <a:avLst/>
            <a:gdLst/>
            <a:ahLst/>
            <a:cxnLst/>
            <a:rect l="0" t="0" r="0" b="0"/>
            <a:pathLst>
              <a:path w="292348" h="484312">
                <a:moveTo>
                  <a:pt x="178500" y="0"/>
                </a:moveTo>
                <a:lnTo>
                  <a:pt x="237117" y="0"/>
                </a:lnTo>
                <a:lnTo>
                  <a:pt x="271907" y="5589"/>
                </a:lnTo>
                <a:lnTo>
                  <a:pt x="279376" y="11915"/>
                </a:lnTo>
                <a:lnTo>
                  <a:pt x="287675" y="31422"/>
                </a:lnTo>
                <a:lnTo>
                  <a:pt x="292347" y="68712"/>
                </a:lnTo>
                <a:lnTo>
                  <a:pt x="288142" y="109396"/>
                </a:lnTo>
                <a:lnTo>
                  <a:pt x="279482" y="130899"/>
                </a:lnTo>
                <a:lnTo>
                  <a:pt x="241293" y="186793"/>
                </a:lnTo>
                <a:lnTo>
                  <a:pt x="207931" y="217052"/>
                </a:lnTo>
                <a:lnTo>
                  <a:pt x="172273" y="232898"/>
                </a:lnTo>
                <a:lnTo>
                  <a:pt x="111066" y="240327"/>
                </a:lnTo>
                <a:lnTo>
                  <a:pt x="52703" y="241794"/>
                </a:lnTo>
                <a:lnTo>
                  <a:pt x="26664" y="239655"/>
                </a:lnTo>
                <a:lnTo>
                  <a:pt x="7292" y="230906"/>
                </a:lnTo>
                <a:lnTo>
                  <a:pt x="2360" y="224127"/>
                </a:lnTo>
                <a:lnTo>
                  <a:pt x="242" y="216099"/>
                </a:lnTo>
                <a:lnTo>
                  <a:pt x="0" y="207237"/>
                </a:lnTo>
                <a:lnTo>
                  <a:pt x="3348" y="198989"/>
                </a:lnTo>
                <a:lnTo>
                  <a:pt x="16427" y="183586"/>
                </a:lnTo>
                <a:lnTo>
                  <a:pt x="37058" y="175180"/>
                </a:lnTo>
                <a:lnTo>
                  <a:pt x="60655" y="172614"/>
                </a:lnTo>
                <a:lnTo>
                  <a:pt x="82841" y="175374"/>
                </a:lnTo>
                <a:lnTo>
                  <a:pt x="115062" y="189093"/>
                </a:lnTo>
                <a:lnTo>
                  <a:pt x="141246" y="207976"/>
                </a:lnTo>
                <a:lnTo>
                  <a:pt x="171055" y="260534"/>
                </a:lnTo>
                <a:lnTo>
                  <a:pt x="196353" y="321002"/>
                </a:lnTo>
                <a:lnTo>
                  <a:pt x="215513" y="381827"/>
                </a:lnTo>
                <a:lnTo>
                  <a:pt x="219103" y="432108"/>
                </a:lnTo>
                <a:lnTo>
                  <a:pt x="220614" y="48431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5C01DC-F8AF-4944-9880-2AD512150E7E}"/>
              </a:ext>
            </a:extLst>
          </p:cNvPr>
          <p:cNvGrpSpPr/>
          <p:nvPr/>
        </p:nvGrpSpPr>
        <p:grpSpPr>
          <a:xfrm>
            <a:off x="7124536" y="368497"/>
            <a:ext cx="1814160" cy="558012"/>
            <a:chOff x="7124536" y="368497"/>
            <a:chExt cx="1814160" cy="558012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03ACC2-8A44-458E-BCB3-9C604B0A8E78}"/>
                </a:ext>
              </a:extLst>
            </p:cNvPr>
            <p:cNvSpPr/>
            <p:nvPr/>
          </p:nvSpPr>
          <p:spPr>
            <a:xfrm>
              <a:off x="7124536" y="487521"/>
              <a:ext cx="276999" cy="437039"/>
            </a:xfrm>
            <a:custGeom>
              <a:avLst/>
              <a:gdLst/>
              <a:ahLst/>
              <a:cxnLst/>
              <a:rect l="0" t="0" r="0" b="0"/>
              <a:pathLst>
                <a:path w="276999" h="437039">
                  <a:moveTo>
                    <a:pt x="245413" y="59961"/>
                  </a:moveTo>
                  <a:lnTo>
                    <a:pt x="251001" y="43193"/>
                  </a:lnTo>
                  <a:lnTo>
                    <a:pt x="249138" y="37084"/>
                  </a:lnTo>
                  <a:lnTo>
                    <a:pt x="244387" y="31842"/>
                  </a:lnTo>
                  <a:lnTo>
                    <a:pt x="211545" y="15022"/>
                  </a:lnTo>
                  <a:lnTo>
                    <a:pt x="149432" y="0"/>
                  </a:lnTo>
                  <a:lnTo>
                    <a:pt x="108179" y="860"/>
                  </a:lnTo>
                  <a:lnTo>
                    <a:pt x="82645" y="6788"/>
                  </a:lnTo>
                  <a:lnTo>
                    <a:pt x="55115" y="23279"/>
                  </a:lnTo>
                  <a:lnTo>
                    <a:pt x="33310" y="44153"/>
                  </a:lnTo>
                  <a:lnTo>
                    <a:pt x="23243" y="62294"/>
                  </a:lnTo>
                  <a:lnTo>
                    <a:pt x="21108" y="82055"/>
                  </a:lnTo>
                  <a:lnTo>
                    <a:pt x="25229" y="102536"/>
                  </a:lnTo>
                  <a:lnTo>
                    <a:pt x="40703" y="132627"/>
                  </a:lnTo>
                  <a:lnTo>
                    <a:pt x="94595" y="193145"/>
                  </a:lnTo>
                  <a:lnTo>
                    <a:pt x="154365" y="232892"/>
                  </a:lnTo>
                  <a:lnTo>
                    <a:pt x="212984" y="274125"/>
                  </a:lnTo>
                  <a:lnTo>
                    <a:pt x="235933" y="296292"/>
                  </a:lnTo>
                  <a:lnTo>
                    <a:pt x="246269" y="314736"/>
                  </a:lnTo>
                  <a:lnTo>
                    <a:pt x="253074" y="350439"/>
                  </a:lnTo>
                  <a:lnTo>
                    <a:pt x="248427" y="373896"/>
                  </a:lnTo>
                  <a:lnTo>
                    <a:pt x="243913" y="385064"/>
                  </a:lnTo>
                  <a:lnTo>
                    <a:pt x="229538" y="400593"/>
                  </a:lnTo>
                  <a:lnTo>
                    <a:pt x="191714" y="425684"/>
                  </a:lnTo>
                  <a:lnTo>
                    <a:pt x="149693" y="435045"/>
                  </a:lnTo>
                  <a:lnTo>
                    <a:pt x="92667" y="437038"/>
                  </a:lnTo>
                  <a:lnTo>
                    <a:pt x="68731" y="433051"/>
                  </a:lnTo>
                  <a:lnTo>
                    <a:pt x="49514" y="424261"/>
                  </a:lnTo>
                  <a:lnTo>
                    <a:pt x="18113" y="399553"/>
                  </a:lnTo>
                  <a:lnTo>
                    <a:pt x="2069" y="373490"/>
                  </a:lnTo>
                  <a:lnTo>
                    <a:pt x="0" y="353725"/>
                  </a:lnTo>
                  <a:lnTo>
                    <a:pt x="8203" y="312441"/>
                  </a:lnTo>
                  <a:lnTo>
                    <a:pt x="29493" y="271660"/>
                  </a:lnTo>
                  <a:lnTo>
                    <a:pt x="84042" y="211050"/>
                  </a:lnTo>
                  <a:lnTo>
                    <a:pt x="113234" y="183999"/>
                  </a:lnTo>
                  <a:lnTo>
                    <a:pt x="174184" y="143541"/>
                  </a:lnTo>
                  <a:lnTo>
                    <a:pt x="231980" y="102018"/>
                  </a:lnTo>
                  <a:lnTo>
                    <a:pt x="239967" y="95018"/>
                  </a:lnTo>
                  <a:lnTo>
                    <a:pt x="247632" y="91521"/>
                  </a:lnTo>
                  <a:lnTo>
                    <a:pt x="276998" y="915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DD5059-EC12-4287-9586-B4A27B6E084D}"/>
                </a:ext>
              </a:extLst>
            </p:cNvPr>
            <p:cNvSpPr/>
            <p:nvPr/>
          </p:nvSpPr>
          <p:spPr>
            <a:xfrm>
              <a:off x="7727917" y="389554"/>
              <a:ext cx="23832" cy="94758"/>
            </a:xfrm>
            <a:custGeom>
              <a:avLst/>
              <a:gdLst/>
              <a:ahLst/>
              <a:cxnLst/>
              <a:rect l="0" t="0" r="0" b="0"/>
              <a:pathLst>
                <a:path w="23832" h="94758">
                  <a:moveTo>
                    <a:pt x="10529" y="0"/>
                  </a:moveTo>
                  <a:lnTo>
                    <a:pt x="21708" y="11179"/>
                  </a:lnTo>
                  <a:lnTo>
                    <a:pt x="23831" y="17981"/>
                  </a:lnTo>
                  <a:lnTo>
                    <a:pt x="21229" y="44322"/>
                  </a:lnTo>
                  <a:lnTo>
                    <a:pt x="9870" y="78425"/>
                  </a:lnTo>
                  <a:lnTo>
                    <a:pt x="0" y="947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2CF240F-68CB-4335-AABB-1F5FB0AC3924}"/>
                </a:ext>
              </a:extLst>
            </p:cNvPr>
            <p:cNvSpPr/>
            <p:nvPr/>
          </p:nvSpPr>
          <p:spPr>
            <a:xfrm>
              <a:off x="7569990" y="610710"/>
              <a:ext cx="252685" cy="21001"/>
            </a:xfrm>
            <a:custGeom>
              <a:avLst/>
              <a:gdLst/>
              <a:ahLst/>
              <a:cxnLst/>
              <a:rect l="0" t="0" r="0" b="0"/>
              <a:pathLst>
                <a:path w="252685" h="21001">
                  <a:moveTo>
                    <a:pt x="252684" y="10471"/>
                  </a:moveTo>
                  <a:lnTo>
                    <a:pt x="194067" y="1406"/>
                  </a:lnTo>
                  <a:lnTo>
                    <a:pt x="138724" y="232"/>
                  </a:lnTo>
                  <a:lnTo>
                    <a:pt x="75798" y="0"/>
                  </a:lnTo>
                  <a:lnTo>
                    <a:pt x="47726" y="2308"/>
                  </a:lnTo>
                  <a:lnTo>
                    <a:pt x="0" y="21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233D64E-9121-4693-B10E-C9E4717ECF4A}"/>
                </a:ext>
              </a:extLst>
            </p:cNvPr>
            <p:cNvSpPr/>
            <p:nvPr/>
          </p:nvSpPr>
          <p:spPr>
            <a:xfrm>
              <a:off x="7643689" y="810694"/>
              <a:ext cx="10530" cy="10530"/>
            </a:xfrm>
            <a:custGeom>
              <a:avLst/>
              <a:gdLst/>
              <a:ahLst/>
              <a:cxnLst/>
              <a:rect l="0" t="0" r="0" b="0"/>
              <a:pathLst>
                <a:path w="10530" h="10530">
                  <a:moveTo>
                    <a:pt x="0" y="0"/>
                  </a:moveTo>
                  <a:lnTo>
                    <a:pt x="10529" y="105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E54F689-30F6-49A2-AF8A-615C42F359A9}"/>
                </a:ext>
              </a:extLst>
            </p:cNvPr>
            <p:cNvSpPr/>
            <p:nvPr/>
          </p:nvSpPr>
          <p:spPr>
            <a:xfrm>
              <a:off x="7817087" y="461536"/>
              <a:ext cx="330131" cy="378480"/>
            </a:xfrm>
            <a:custGeom>
              <a:avLst/>
              <a:gdLst/>
              <a:ahLst/>
              <a:cxnLst/>
              <a:rect l="0" t="0" r="0" b="0"/>
              <a:pathLst>
                <a:path w="330131" h="378480">
                  <a:moveTo>
                    <a:pt x="142457" y="33303"/>
                  </a:moveTo>
                  <a:lnTo>
                    <a:pt x="186420" y="3995"/>
                  </a:lnTo>
                  <a:lnTo>
                    <a:pt x="209570" y="0"/>
                  </a:lnTo>
                  <a:lnTo>
                    <a:pt x="256969" y="6968"/>
                  </a:lnTo>
                  <a:lnTo>
                    <a:pt x="283881" y="21861"/>
                  </a:lnTo>
                  <a:lnTo>
                    <a:pt x="306673" y="41091"/>
                  </a:lnTo>
                  <a:lnTo>
                    <a:pt x="322656" y="67196"/>
                  </a:lnTo>
                  <a:lnTo>
                    <a:pt x="330130" y="115864"/>
                  </a:lnTo>
                  <a:lnTo>
                    <a:pt x="328489" y="170538"/>
                  </a:lnTo>
                  <a:lnTo>
                    <a:pt x="322234" y="196072"/>
                  </a:lnTo>
                  <a:lnTo>
                    <a:pt x="292547" y="250331"/>
                  </a:lnTo>
                  <a:lnTo>
                    <a:pt x="242115" y="302561"/>
                  </a:lnTo>
                  <a:lnTo>
                    <a:pt x="184077" y="345563"/>
                  </a:lnTo>
                  <a:lnTo>
                    <a:pt x="128744" y="369280"/>
                  </a:lnTo>
                  <a:lnTo>
                    <a:pt x="75148" y="378479"/>
                  </a:lnTo>
                  <a:lnTo>
                    <a:pt x="39065" y="374484"/>
                  </a:lnTo>
                  <a:lnTo>
                    <a:pt x="20076" y="365873"/>
                  </a:lnTo>
                  <a:lnTo>
                    <a:pt x="11737" y="360302"/>
                  </a:lnTo>
                  <a:lnTo>
                    <a:pt x="6177" y="351908"/>
                  </a:lnTo>
                  <a:lnTo>
                    <a:pt x="0" y="330103"/>
                  </a:lnTo>
                  <a:lnTo>
                    <a:pt x="3494" y="307934"/>
                  </a:lnTo>
                  <a:lnTo>
                    <a:pt x="18615" y="278842"/>
                  </a:lnTo>
                  <a:lnTo>
                    <a:pt x="52709" y="240809"/>
                  </a:lnTo>
                  <a:lnTo>
                    <a:pt x="81940" y="220609"/>
                  </a:lnTo>
                  <a:lnTo>
                    <a:pt x="106592" y="210917"/>
                  </a:lnTo>
                  <a:lnTo>
                    <a:pt x="130026" y="208949"/>
                  </a:lnTo>
                  <a:lnTo>
                    <a:pt x="179256" y="217218"/>
                  </a:lnTo>
                  <a:lnTo>
                    <a:pt x="214582" y="232336"/>
                  </a:lnTo>
                  <a:lnTo>
                    <a:pt x="241686" y="257222"/>
                  </a:lnTo>
                  <a:lnTo>
                    <a:pt x="267540" y="304296"/>
                  </a:lnTo>
                  <a:lnTo>
                    <a:pt x="279328" y="3281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B747A7-C3FE-4FEC-9571-7E5DAC24000A}"/>
                </a:ext>
              </a:extLst>
            </p:cNvPr>
            <p:cNvSpPr/>
            <p:nvPr/>
          </p:nvSpPr>
          <p:spPr>
            <a:xfrm>
              <a:off x="8317513" y="555237"/>
              <a:ext cx="157929" cy="44888"/>
            </a:xfrm>
            <a:custGeom>
              <a:avLst/>
              <a:gdLst/>
              <a:ahLst/>
              <a:cxnLst/>
              <a:rect l="0" t="0" r="0" b="0"/>
              <a:pathLst>
                <a:path w="157929" h="44888">
                  <a:moveTo>
                    <a:pt x="0" y="13302"/>
                  </a:moveTo>
                  <a:lnTo>
                    <a:pt x="11179" y="2124"/>
                  </a:lnTo>
                  <a:lnTo>
                    <a:pt x="17981" y="0"/>
                  </a:lnTo>
                  <a:lnTo>
                    <a:pt x="44322" y="2602"/>
                  </a:lnTo>
                  <a:lnTo>
                    <a:pt x="105480" y="20614"/>
                  </a:lnTo>
                  <a:lnTo>
                    <a:pt x="141199" y="34417"/>
                  </a:lnTo>
                  <a:lnTo>
                    <a:pt x="157928" y="448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5A65F03-7035-4D37-84EE-2A7E2DE157C7}"/>
                </a:ext>
              </a:extLst>
            </p:cNvPr>
            <p:cNvSpPr/>
            <p:nvPr/>
          </p:nvSpPr>
          <p:spPr>
            <a:xfrm>
              <a:off x="8285928" y="663295"/>
              <a:ext cx="157928" cy="21058"/>
            </a:xfrm>
            <a:custGeom>
              <a:avLst/>
              <a:gdLst/>
              <a:ahLst/>
              <a:cxnLst/>
              <a:rect l="0" t="0" r="0" b="0"/>
              <a:pathLst>
                <a:path w="157928" h="21058">
                  <a:moveTo>
                    <a:pt x="0" y="21057"/>
                  </a:moveTo>
                  <a:lnTo>
                    <a:pt x="58617" y="11992"/>
                  </a:lnTo>
                  <a:lnTo>
                    <a:pt x="118333" y="2388"/>
                  </a:lnTo>
                  <a:lnTo>
                    <a:pt x="15792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DEFF397-AAF3-484F-B9D0-62F24509F29F}"/>
                </a:ext>
              </a:extLst>
            </p:cNvPr>
            <p:cNvSpPr/>
            <p:nvPr/>
          </p:nvSpPr>
          <p:spPr>
            <a:xfrm>
              <a:off x="8682500" y="400083"/>
              <a:ext cx="256196" cy="279723"/>
            </a:xfrm>
            <a:custGeom>
              <a:avLst/>
              <a:gdLst/>
              <a:ahLst/>
              <a:cxnLst/>
              <a:rect l="0" t="0" r="0" b="0"/>
              <a:pathLst>
                <a:path w="256196" h="279723">
                  <a:moveTo>
                    <a:pt x="77210" y="0"/>
                  </a:moveTo>
                  <a:lnTo>
                    <a:pt x="59252" y="53875"/>
                  </a:lnTo>
                  <a:lnTo>
                    <a:pt x="38570" y="115922"/>
                  </a:lnTo>
                  <a:lnTo>
                    <a:pt x="17545" y="178994"/>
                  </a:lnTo>
                  <a:lnTo>
                    <a:pt x="0" y="231628"/>
                  </a:lnTo>
                  <a:lnTo>
                    <a:pt x="1171" y="240986"/>
                  </a:lnTo>
                  <a:lnTo>
                    <a:pt x="11829" y="257624"/>
                  </a:lnTo>
                  <a:lnTo>
                    <a:pt x="20754" y="261826"/>
                  </a:lnTo>
                  <a:lnTo>
                    <a:pt x="76477" y="268850"/>
                  </a:lnTo>
                  <a:lnTo>
                    <a:pt x="127585" y="272775"/>
                  </a:lnTo>
                  <a:lnTo>
                    <a:pt x="179621" y="276670"/>
                  </a:lnTo>
                  <a:lnTo>
                    <a:pt x="203444" y="279722"/>
                  </a:lnTo>
                  <a:lnTo>
                    <a:pt x="229631" y="277179"/>
                  </a:lnTo>
                  <a:lnTo>
                    <a:pt x="238486" y="272523"/>
                  </a:lnTo>
                  <a:lnTo>
                    <a:pt x="244388" y="265910"/>
                  </a:lnTo>
                  <a:lnTo>
                    <a:pt x="256195" y="2421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85F841-40DC-46F2-8CB3-1AACE82D7426}"/>
                </a:ext>
              </a:extLst>
            </p:cNvPr>
            <p:cNvSpPr/>
            <p:nvPr/>
          </p:nvSpPr>
          <p:spPr>
            <a:xfrm>
              <a:off x="8812353" y="368497"/>
              <a:ext cx="126343" cy="558012"/>
            </a:xfrm>
            <a:custGeom>
              <a:avLst/>
              <a:gdLst/>
              <a:ahLst/>
              <a:cxnLst/>
              <a:rect l="0" t="0" r="0" b="0"/>
              <a:pathLst>
                <a:path w="126343" h="558012">
                  <a:moveTo>
                    <a:pt x="126342" y="0"/>
                  </a:moveTo>
                  <a:lnTo>
                    <a:pt x="108383" y="55045"/>
                  </a:lnTo>
                  <a:lnTo>
                    <a:pt x="97795" y="106453"/>
                  </a:lnTo>
                  <a:lnTo>
                    <a:pt x="89767" y="161668"/>
                  </a:lnTo>
                  <a:lnTo>
                    <a:pt x="84153" y="217635"/>
                  </a:lnTo>
                  <a:lnTo>
                    <a:pt x="72991" y="273750"/>
                  </a:lnTo>
                  <a:lnTo>
                    <a:pt x="59521" y="329895"/>
                  </a:lnTo>
                  <a:lnTo>
                    <a:pt x="45595" y="386046"/>
                  </a:lnTo>
                  <a:lnTo>
                    <a:pt x="31580" y="445317"/>
                  </a:lnTo>
                  <a:lnTo>
                    <a:pt x="17545" y="507414"/>
                  </a:lnTo>
                  <a:lnTo>
                    <a:pt x="0" y="5580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B4F4A3-9777-4CA9-8BC7-BCFE65906FC7}"/>
              </a:ext>
            </a:extLst>
          </p:cNvPr>
          <p:cNvGrpSpPr/>
          <p:nvPr/>
        </p:nvGrpSpPr>
        <p:grpSpPr>
          <a:xfrm>
            <a:off x="6901593" y="1842487"/>
            <a:ext cx="1131587" cy="1137079"/>
            <a:chOff x="6901593" y="1842487"/>
            <a:chExt cx="1131587" cy="113707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F2926FB-8D8C-441B-A7EF-B8B6C24623CC}"/>
                </a:ext>
              </a:extLst>
            </p:cNvPr>
            <p:cNvSpPr/>
            <p:nvPr/>
          </p:nvSpPr>
          <p:spPr>
            <a:xfrm>
              <a:off x="6901593" y="1853016"/>
              <a:ext cx="384128" cy="485870"/>
            </a:xfrm>
            <a:custGeom>
              <a:avLst/>
              <a:gdLst/>
              <a:ahLst/>
              <a:cxnLst/>
              <a:rect l="0" t="0" r="0" b="0"/>
              <a:pathLst>
                <a:path w="384128" h="485870">
                  <a:moveTo>
                    <a:pt x="47215" y="0"/>
                  </a:moveTo>
                  <a:lnTo>
                    <a:pt x="56281" y="58616"/>
                  </a:lnTo>
                  <a:lnTo>
                    <a:pt x="57455" y="112791"/>
                  </a:lnTo>
                  <a:lnTo>
                    <a:pt x="54568" y="171671"/>
                  </a:lnTo>
                  <a:lnTo>
                    <a:pt x="43078" y="228102"/>
                  </a:lnTo>
                  <a:lnTo>
                    <a:pt x="26076" y="286925"/>
                  </a:lnTo>
                  <a:lnTo>
                    <a:pt x="17693" y="346535"/>
                  </a:lnTo>
                  <a:lnTo>
                    <a:pt x="8801" y="398994"/>
                  </a:lnTo>
                  <a:lnTo>
                    <a:pt x="0" y="461493"/>
                  </a:lnTo>
                  <a:lnTo>
                    <a:pt x="1700" y="470269"/>
                  </a:lnTo>
                  <a:lnTo>
                    <a:pt x="6343" y="477289"/>
                  </a:lnTo>
                  <a:lnTo>
                    <a:pt x="12948" y="483139"/>
                  </a:lnTo>
                  <a:lnTo>
                    <a:pt x="20861" y="485869"/>
                  </a:lnTo>
                  <a:lnTo>
                    <a:pt x="74551" y="484747"/>
                  </a:lnTo>
                  <a:lnTo>
                    <a:pt x="137123" y="476035"/>
                  </a:lnTo>
                  <a:lnTo>
                    <a:pt x="191577" y="468638"/>
                  </a:lnTo>
                  <a:lnTo>
                    <a:pt x="243365" y="465487"/>
                  </a:lnTo>
                  <a:lnTo>
                    <a:pt x="304976" y="472459"/>
                  </a:lnTo>
                  <a:lnTo>
                    <a:pt x="364447" y="473608"/>
                  </a:lnTo>
                  <a:lnTo>
                    <a:pt x="384127" y="4737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527665-A12B-402F-8C3A-A2ADB0173945}"/>
                </a:ext>
              </a:extLst>
            </p:cNvPr>
            <p:cNvSpPr/>
            <p:nvPr/>
          </p:nvSpPr>
          <p:spPr>
            <a:xfrm>
              <a:off x="7259661" y="1842487"/>
              <a:ext cx="78703" cy="1042322"/>
            </a:xfrm>
            <a:custGeom>
              <a:avLst/>
              <a:gdLst/>
              <a:ahLst/>
              <a:cxnLst/>
              <a:rect l="0" t="0" r="0" b="0"/>
              <a:pathLst>
                <a:path w="78703" h="1042322">
                  <a:moveTo>
                    <a:pt x="78702" y="0"/>
                  </a:moveTo>
                  <a:lnTo>
                    <a:pt x="75582" y="54145"/>
                  </a:lnTo>
                  <a:lnTo>
                    <a:pt x="69637" y="114681"/>
                  </a:lnTo>
                  <a:lnTo>
                    <a:pt x="68462" y="176898"/>
                  </a:lnTo>
                  <a:lnTo>
                    <a:pt x="67089" y="232958"/>
                  </a:lnTo>
                  <a:lnTo>
                    <a:pt x="60963" y="288303"/>
                  </a:lnTo>
                  <a:lnTo>
                    <a:pt x="58628" y="348636"/>
                  </a:lnTo>
                  <a:lnTo>
                    <a:pt x="57937" y="408626"/>
                  </a:lnTo>
                  <a:lnTo>
                    <a:pt x="56562" y="459416"/>
                  </a:lnTo>
                  <a:lnTo>
                    <a:pt x="50435" y="517879"/>
                  </a:lnTo>
                  <a:lnTo>
                    <a:pt x="48100" y="577315"/>
                  </a:lnTo>
                  <a:lnTo>
                    <a:pt x="44192" y="637386"/>
                  </a:lnTo>
                  <a:lnTo>
                    <a:pt x="38090" y="694572"/>
                  </a:lnTo>
                  <a:lnTo>
                    <a:pt x="31444" y="750551"/>
                  </a:lnTo>
                  <a:lnTo>
                    <a:pt x="27655" y="800414"/>
                  </a:lnTo>
                  <a:lnTo>
                    <a:pt x="19139" y="851948"/>
                  </a:lnTo>
                  <a:lnTo>
                    <a:pt x="13124" y="905974"/>
                  </a:lnTo>
                  <a:lnTo>
                    <a:pt x="6606" y="961706"/>
                  </a:lnTo>
                  <a:lnTo>
                    <a:pt x="0" y="1020354"/>
                  </a:lnTo>
                  <a:lnTo>
                    <a:pt x="1667" y="1031186"/>
                  </a:lnTo>
                  <a:lnTo>
                    <a:pt x="5119" y="1037237"/>
                  </a:lnTo>
                  <a:lnTo>
                    <a:pt x="9759" y="1040102"/>
                  </a:lnTo>
                  <a:lnTo>
                    <a:pt x="26059" y="10423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961285E-0546-43E7-BB0C-86784572AB16}"/>
                </a:ext>
              </a:extLst>
            </p:cNvPr>
            <p:cNvSpPr/>
            <p:nvPr/>
          </p:nvSpPr>
          <p:spPr>
            <a:xfrm>
              <a:off x="7550869" y="2260292"/>
              <a:ext cx="482311" cy="719274"/>
            </a:xfrm>
            <a:custGeom>
              <a:avLst/>
              <a:gdLst/>
              <a:ahLst/>
              <a:cxnLst/>
              <a:rect l="0" t="0" r="0" b="0"/>
              <a:pathLst>
                <a:path w="482311" h="719274">
                  <a:moveTo>
                    <a:pt x="50707" y="119148"/>
                  </a:moveTo>
                  <a:lnTo>
                    <a:pt x="42373" y="156626"/>
                  </a:lnTo>
                  <a:lnTo>
                    <a:pt x="40611" y="208050"/>
                  </a:lnTo>
                  <a:lnTo>
                    <a:pt x="33029" y="263268"/>
                  </a:lnTo>
                  <a:lnTo>
                    <a:pt x="30317" y="319235"/>
                  </a:lnTo>
                  <a:lnTo>
                    <a:pt x="29781" y="380940"/>
                  </a:lnTo>
                  <a:lnTo>
                    <a:pt x="22440" y="434983"/>
                  </a:lnTo>
                  <a:lnTo>
                    <a:pt x="16657" y="493318"/>
                  </a:lnTo>
                  <a:lnTo>
                    <a:pt x="4596" y="544918"/>
                  </a:lnTo>
                  <a:lnTo>
                    <a:pt x="2419" y="549224"/>
                  </a:lnTo>
                  <a:lnTo>
                    <a:pt x="967" y="547415"/>
                  </a:lnTo>
                  <a:lnTo>
                    <a:pt x="0" y="541530"/>
                  </a:lnTo>
                  <a:lnTo>
                    <a:pt x="9771" y="496952"/>
                  </a:lnTo>
                  <a:lnTo>
                    <a:pt x="26295" y="438135"/>
                  </a:lnTo>
                  <a:lnTo>
                    <a:pt x="49297" y="377184"/>
                  </a:lnTo>
                  <a:lnTo>
                    <a:pt x="67282" y="323540"/>
                  </a:lnTo>
                  <a:lnTo>
                    <a:pt x="91263" y="267120"/>
                  </a:lnTo>
                  <a:lnTo>
                    <a:pt x="113210" y="213980"/>
                  </a:lnTo>
                  <a:lnTo>
                    <a:pt x="139742" y="152867"/>
                  </a:lnTo>
                  <a:lnTo>
                    <a:pt x="173711" y="89461"/>
                  </a:lnTo>
                  <a:lnTo>
                    <a:pt x="215669" y="39213"/>
                  </a:lnTo>
                  <a:lnTo>
                    <a:pt x="252138" y="11678"/>
                  </a:lnTo>
                  <a:lnTo>
                    <a:pt x="272422" y="1974"/>
                  </a:lnTo>
                  <a:lnTo>
                    <a:pt x="293136" y="0"/>
                  </a:lnTo>
                  <a:lnTo>
                    <a:pt x="314040" y="4192"/>
                  </a:lnTo>
                  <a:lnTo>
                    <a:pt x="344371" y="19707"/>
                  </a:lnTo>
                  <a:lnTo>
                    <a:pt x="360988" y="32448"/>
                  </a:lnTo>
                  <a:lnTo>
                    <a:pt x="397875" y="86429"/>
                  </a:lnTo>
                  <a:lnTo>
                    <a:pt x="425970" y="141226"/>
                  </a:lnTo>
                  <a:lnTo>
                    <a:pt x="448313" y="199982"/>
                  </a:lnTo>
                  <a:lnTo>
                    <a:pt x="460583" y="255013"/>
                  </a:lnTo>
                  <a:lnTo>
                    <a:pt x="468510" y="311483"/>
                  </a:lnTo>
                  <a:lnTo>
                    <a:pt x="473978" y="363310"/>
                  </a:lnTo>
                  <a:lnTo>
                    <a:pt x="479887" y="410251"/>
                  </a:lnTo>
                  <a:lnTo>
                    <a:pt x="481638" y="462375"/>
                  </a:lnTo>
                  <a:lnTo>
                    <a:pt x="482157" y="510574"/>
                  </a:lnTo>
                  <a:lnTo>
                    <a:pt x="482310" y="565019"/>
                  </a:lnTo>
                  <a:lnTo>
                    <a:pt x="479236" y="622486"/>
                  </a:lnTo>
                  <a:lnTo>
                    <a:pt x="470917" y="673438"/>
                  </a:lnTo>
                  <a:lnTo>
                    <a:pt x="461318" y="7192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D18F175-AC0C-4332-A008-624ACE51B3C9}"/>
              </a:ext>
            </a:extLst>
          </p:cNvPr>
          <p:cNvSpPr/>
          <p:nvPr/>
        </p:nvSpPr>
        <p:spPr>
          <a:xfrm>
            <a:off x="3154201" y="892584"/>
            <a:ext cx="214663" cy="279270"/>
          </a:xfrm>
          <a:custGeom>
            <a:avLst/>
            <a:gdLst/>
            <a:ahLst/>
            <a:cxnLst/>
            <a:rect l="0" t="0" r="0" b="0"/>
            <a:pathLst>
              <a:path w="214663" h="279270">
                <a:moveTo>
                  <a:pt x="46462" y="65509"/>
                </a:moveTo>
                <a:lnTo>
                  <a:pt x="43343" y="119654"/>
                </a:lnTo>
                <a:lnTo>
                  <a:pt x="29674" y="181304"/>
                </a:lnTo>
                <a:lnTo>
                  <a:pt x="20378" y="242874"/>
                </a:lnTo>
                <a:lnTo>
                  <a:pt x="10918" y="275599"/>
                </a:lnTo>
                <a:lnTo>
                  <a:pt x="7558" y="279269"/>
                </a:lnTo>
                <a:lnTo>
                  <a:pt x="4148" y="278206"/>
                </a:lnTo>
                <a:lnTo>
                  <a:pt x="706" y="273987"/>
                </a:lnTo>
                <a:lnTo>
                  <a:pt x="0" y="253703"/>
                </a:lnTo>
                <a:lnTo>
                  <a:pt x="9079" y="193020"/>
                </a:lnTo>
                <a:lnTo>
                  <a:pt x="18748" y="142025"/>
                </a:lnTo>
                <a:lnTo>
                  <a:pt x="26430" y="81967"/>
                </a:lnTo>
                <a:lnTo>
                  <a:pt x="54541" y="24176"/>
                </a:lnTo>
                <a:lnTo>
                  <a:pt x="74229" y="8924"/>
                </a:lnTo>
                <a:lnTo>
                  <a:pt x="86031" y="3219"/>
                </a:lnTo>
                <a:lnTo>
                  <a:pt x="111622" y="0"/>
                </a:lnTo>
                <a:lnTo>
                  <a:pt x="124997" y="780"/>
                </a:lnTo>
                <a:lnTo>
                  <a:pt x="149217" y="11004"/>
                </a:lnTo>
                <a:lnTo>
                  <a:pt x="187772" y="40575"/>
                </a:lnTo>
                <a:lnTo>
                  <a:pt x="200123" y="61056"/>
                </a:lnTo>
                <a:lnTo>
                  <a:pt x="208343" y="86927"/>
                </a:lnTo>
                <a:lnTo>
                  <a:pt x="213619" y="148075"/>
                </a:lnTo>
                <a:lnTo>
                  <a:pt x="214662" y="211150"/>
                </a:lnTo>
                <a:lnTo>
                  <a:pt x="206551" y="265103"/>
                </a:lnTo>
                <a:lnTo>
                  <a:pt x="204390" y="2760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BD4C81-6D91-4D1D-BB8F-A76C1669C9E8}"/>
              </a:ext>
            </a:extLst>
          </p:cNvPr>
          <p:cNvGrpSpPr/>
          <p:nvPr/>
        </p:nvGrpSpPr>
        <p:grpSpPr>
          <a:xfrm>
            <a:off x="2621596" y="1600332"/>
            <a:ext cx="379027" cy="252685"/>
            <a:chOff x="2621596" y="1600332"/>
            <a:chExt cx="379027" cy="252685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2F532B4-F12E-4F68-8FEC-D7F70798C50A}"/>
                </a:ext>
              </a:extLst>
            </p:cNvPr>
            <p:cNvSpPr/>
            <p:nvPr/>
          </p:nvSpPr>
          <p:spPr>
            <a:xfrm>
              <a:off x="2621596" y="1663503"/>
              <a:ext cx="115814" cy="178985"/>
            </a:xfrm>
            <a:custGeom>
              <a:avLst/>
              <a:gdLst/>
              <a:ahLst/>
              <a:cxnLst/>
              <a:rect l="0" t="0" r="0" b="0"/>
              <a:pathLst>
                <a:path w="115814" h="178985">
                  <a:moveTo>
                    <a:pt x="0" y="0"/>
                  </a:moveTo>
                  <a:lnTo>
                    <a:pt x="15641" y="17980"/>
                  </a:lnTo>
                  <a:lnTo>
                    <a:pt x="46843" y="74353"/>
                  </a:lnTo>
                  <a:lnTo>
                    <a:pt x="80609" y="135758"/>
                  </a:lnTo>
                  <a:lnTo>
                    <a:pt x="115813" y="1789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45A2279-6EA9-4194-91EC-2103CA23727C}"/>
                </a:ext>
              </a:extLst>
            </p:cNvPr>
            <p:cNvSpPr/>
            <p:nvPr/>
          </p:nvSpPr>
          <p:spPr>
            <a:xfrm>
              <a:off x="2653181" y="1631917"/>
              <a:ext cx="84229" cy="221100"/>
            </a:xfrm>
            <a:custGeom>
              <a:avLst/>
              <a:gdLst/>
              <a:ahLst/>
              <a:cxnLst/>
              <a:rect l="0" t="0" r="0" b="0"/>
              <a:pathLst>
                <a:path w="84229" h="221100">
                  <a:moveTo>
                    <a:pt x="84228" y="0"/>
                  </a:moveTo>
                  <a:lnTo>
                    <a:pt x="56717" y="53875"/>
                  </a:lnTo>
                  <a:lnTo>
                    <a:pt x="38679" y="111036"/>
                  </a:lnTo>
                  <a:lnTo>
                    <a:pt x="24582" y="164219"/>
                  </a:lnTo>
                  <a:lnTo>
                    <a:pt x="10532" y="203494"/>
                  </a:lnTo>
                  <a:lnTo>
                    <a:pt x="0" y="2210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1EC8779-F1C6-40B8-99D4-D2DFD3D18983}"/>
                </a:ext>
              </a:extLst>
            </p:cNvPr>
            <p:cNvSpPr/>
            <p:nvPr/>
          </p:nvSpPr>
          <p:spPr>
            <a:xfrm>
              <a:off x="2884808" y="1600332"/>
              <a:ext cx="1" cy="21058"/>
            </a:xfrm>
            <a:custGeom>
              <a:avLst/>
              <a:gdLst/>
              <a:ahLst/>
              <a:cxnLst/>
              <a:rect l="0" t="0" r="0" b="0"/>
              <a:pathLst>
                <a:path w="1" h="21058">
                  <a:moveTo>
                    <a:pt x="0" y="21057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87FB90F-F92F-40B3-9563-5BE60151BCC3}"/>
                </a:ext>
              </a:extLst>
            </p:cNvPr>
            <p:cNvSpPr/>
            <p:nvPr/>
          </p:nvSpPr>
          <p:spPr>
            <a:xfrm>
              <a:off x="2851426" y="1600332"/>
              <a:ext cx="149197" cy="133913"/>
            </a:xfrm>
            <a:custGeom>
              <a:avLst/>
              <a:gdLst/>
              <a:ahLst/>
              <a:cxnLst/>
              <a:rect l="0" t="0" r="0" b="0"/>
              <a:pathLst>
                <a:path w="149197" h="133913">
                  <a:moveTo>
                    <a:pt x="22854" y="0"/>
                  </a:moveTo>
                  <a:lnTo>
                    <a:pt x="19734" y="42691"/>
                  </a:lnTo>
                  <a:lnTo>
                    <a:pt x="13279" y="62258"/>
                  </a:lnTo>
                  <a:lnTo>
                    <a:pt x="2610" y="78753"/>
                  </a:lnTo>
                  <a:lnTo>
                    <a:pt x="0" y="87597"/>
                  </a:lnTo>
                  <a:lnTo>
                    <a:pt x="218" y="106782"/>
                  </a:lnTo>
                  <a:lnTo>
                    <a:pt x="5424" y="113302"/>
                  </a:lnTo>
                  <a:lnTo>
                    <a:pt x="23686" y="120546"/>
                  </a:lnTo>
                  <a:lnTo>
                    <a:pt x="87059" y="133912"/>
                  </a:lnTo>
                  <a:lnTo>
                    <a:pt x="112221" y="133215"/>
                  </a:lnTo>
                  <a:lnTo>
                    <a:pt x="149196" y="1158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E18C162-033A-42C9-AF89-81A41FB4FBA5}"/>
                </a:ext>
              </a:extLst>
            </p:cNvPr>
            <p:cNvSpPr/>
            <p:nvPr/>
          </p:nvSpPr>
          <p:spPr>
            <a:xfrm>
              <a:off x="2969036" y="1600332"/>
              <a:ext cx="31587" cy="252685"/>
            </a:xfrm>
            <a:custGeom>
              <a:avLst/>
              <a:gdLst/>
              <a:ahLst/>
              <a:cxnLst/>
              <a:rect l="0" t="0" r="0" b="0"/>
              <a:pathLst>
                <a:path w="31587" h="252685">
                  <a:moveTo>
                    <a:pt x="31586" y="0"/>
                  </a:moveTo>
                  <a:lnTo>
                    <a:pt x="13627" y="56214"/>
                  </a:lnTo>
                  <a:lnTo>
                    <a:pt x="4558" y="102574"/>
                  </a:lnTo>
                  <a:lnTo>
                    <a:pt x="1351" y="159074"/>
                  </a:lnTo>
                  <a:lnTo>
                    <a:pt x="267" y="221801"/>
                  </a:lnTo>
                  <a:lnTo>
                    <a:pt x="0" y="2526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81621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1DFB69A-BF47-4B63-9C6E-760A83690684}"/>
              </a:ext>
            </a:extLst>
          </p:cNvPr>
          <p:cNvGrpSpPr/>
          <p:nvPr/>
        </p:nvGrpSpPr>
        <p:grpSpPr>
          <a:xfrm>
            <a:off x="894922" y="484311"/>
            <a:ext cx="2773569" cy="846702"/>
            <a:chOff x="894922" y="484311"/>
            <a:chExt cx="2773569" cy="846702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029F44C4-1232-43F0-89BC-6270D7C1B2D1}"/>
                </a:ext>
              </a:extLst>
            </p:cNvPr>
            <p:cNvSpPr/>
            <p:nvPr/>
          </p:nvSpPr>
          <p:spPr>
            <a:xfrm>
              <a:off x="894922" y="484311"/>
              <a:ext cx="484312" cy="846702"/>
            </a:xfrm>
            <a:custGeom>
              <a:avLst/>
              <a:gdLst/>
              <a:ahLst/>
              <a:cxnLst/>
              <a:rect l="0" t="0" r="0" b="0"/>
              <a:pathLst>
                <a:path w="484312" h="846702">
                  <a:moveTo>
                    <a:pt x="0" y="0"/>
                  </a:moveTo>
                  <a:lnTo>
                    <a:pt x="11179" y="11178"/>
                  </a:lnTo>
                  <a:lnTo>
                    <a:pt x="23720" y="40487"/>
                  </a:lnTo>
                  <a:lnTo>
                    <a:pt x="39607" y="99548"/>
                  </a:lnTo>
                  <a:lnTo>
                    <a:pt x="56319" y="145569"/>
                  </a:lnTo>
                  <a:lnTo>
                    <a:pt x="69200" y="200279"/>
                  </a:lnTo>
                  <a:lnTo>
                    <a:pt x="87152" y="258753"/>
                  </a:lnTo>
                  <a:lnTo>
                    <a:pt x="107293" y="315624"/>
                  </a:lnTo>
                  <a:lnTo>
                    <a:pt x="122536" y="374777"/>
                  </a:lnTo>
                  <a:lnTo>
                    <a:pt x="139932" y="431522"/>
                  </a:lnTo>
                  <a:lnTo>
                    <a:pt x="159962" y="487791"/>
                  </a:lnTo>
                  <a:lnTo>
                    <a:pt x="175184" y="550032"/>
                  </a:lnTo>
                  <a:lnTo>
                    <a:pt x="189456" y="601668"/>
                  </a:lnTo>
                  <a:lnTo>
                    <a:pt x="207053" y="662112"/>
                  </a:lnTo>
                  <a:lnTo>
                    <a:pt x="224607" y="715782"/>
                  </a:lnTo>
                  <a:lnTo>
                    <a:pt x="238646" y="773662"/>
                  </a:lnTo>
                  <a:lnTo>
                    <a:pt x="252684" y="828249"/>
                  </a:lnTo>
                  <a:lnTo>
                    <a:pt x="256194" y="839945"/>
                  </a:lnTo>
                  <a:lnTo>
                    <a:pt x="262043" y="845402"/>
                  </a:lnTo>
                  <a:lnTo>
                    <a:pt x="269452" y="846701"/>
                  </a:lnTo>
                  <a:lnTo>
                    <a:pt x="277901" y="845227"/>
                  </a:lnTo>
                  <a:lnTo>
                    <a:pt x="284703" y="839565"/>
                  </a:lnTo>
                  <a:lnTo>
                    <a:pt x="295381" y="820796"/>
                  </a:lnTo>
                  <a:lnTo>
                    <a:pt x="311768" y="762213"/>
                  </a:lnTo>
                  <a:lnTo>
                    <a:pt x="326270" y="700556"/>
                  </a:lnTo>
                  <a:lnTo>
                    <a:pt x="342746" y="641816"/>
                  </a:lnTo>
                  <a:lnTo>
                    <a:pt x="352412" y="580629"/>
                  </a:lnTo>
                  <a:lnTo>
                    <a:pt x="368690" y="518297"/>
                  </a:lnTo>
                  <a:lnTo>
                    <a:pt x="386071" y="456334"/>
                  </a:lnTo>
                  <a:lnTo>
                    <a:pt x="403596" y="400558"/>
                  </a:lnTo>
                  <a:lnTo>
                    <a:pt x="412807" y="339170"/>
                  </a:lnTo>
                  <a:lnTo>
                    <a:pt x="428448" y="277331"/>
                  </a:lnTo>
                  <a:lnTo>
                    <a:pt x="445745" y="221571"/>
                  </a:lnTo>
                  <a:lnTo>
                    <a:pt x="456246" y="172885"/>
                  </a:lnTo>
                  <a:lnTo>
                    <a:pt x="463040" y="111532"/>
                  </a:lnTo>
                  <a:lnTo>
                    <a:pt x="477726" y="53465"/>
                  </a:lnTo>
                  <a:lnTo>
                    <a:pt x="484311" y="315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7D55005-2C3A-4641-90B2-A33E2AF53AE9}"/>
                </a:ext>
              </a:extLst>
            </p:cNvPr>
            <p:cNvSpPr/>
            <p:nvPr/>
          </p:nvSpPr>
          <p:spPr>
            <a:xfrm>
              <a:off x="1831959" y="484311"/>
              <a:ext cx="621182" cy="84229"/>
            </a:xfrm>
            <a:custGeom>
              <a:avLst/>
              <a:gdLst/>
              <a:ahLst/>
              <a:cxnLst/>
              <a:rect l="0" t="0" r="0" b="0"/>
              <a:pathLst>
                <a:path w="621182" h="84229">
                  <a:moveTo>
                    <a:pt x="621181" y="0"/>
                  </a:moveTo>
                  <a:lnTo>
                    <a:pt x="560070" y="17958"/>
                  </a:lnTo>
                  <a:lnTo>
                    <a:pt x="506944" y="28547"/>
                  </a:lnTo>
                  <a:lnTo>
                    <a:pt x="446953" y="30685"/>
                  </a:lnTo>
                  <a:lnTo>
                    <a:pt x="401027" y="31185"/>
                  </a:lnTo>
                  <a:lnTo>
                    <a:pt x="353319" y="31408"/>
                  </a:lnTo>
                  <a:lnTo>
                    <a:pt x="304819" y="31506"/>
                  </a:lnTo>
                  <a:lnTo>
                    <a:pt x="257138" y="31550"/>
                  </a:lnTo>
                  <a:lnTo>
                    <a:pt x="194342" y="32745"/>
                  </a:lnTo>
                  <a:lnTo>
                    <a:pt x="133664" y="43036"/>
                  </a:lnTo>
                  <a:lnTo>
                    <a:pt x="71636" y="56334"/>
                  </a:lnTo>
                  <a:lnTo>
                    <a:pt x="17882" y="73723"/>
                  </a:lnTo>
                  <a:lnTo>
                    <a:pt x="0" y="842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878126B-036D-40E0-9BDC-32C11186F193}"/>
                </a:ext>
              </a:extLst>
            </p:cNvPr>
            <p:cNvSpPr/>
            <p:nvPr/>
          </p:nvSpPr>
          <p:spPr>
            <a:xfrm>
              <a:off x="1985981" y="547482"/>
              <a:ext cx="140777" cy="642239"/>
            </a:xfrm>
            <a:custGeom>
              <a:avLst/>
              <a:gdLst/>
              <a:ahLst/>
              <a:cxnLst/>
              <a:rect l="0" t="0" r="0" b="0"/>
              <a:pathLst>
                <a:path w="140777" h="642239">
                  <a:moveTo>
                    <a:pt x="140776" y="0"/>
                  </a:moveTo>
                  <a:lnTo>
                    <a:pt x="115582" y="61110"/>
                  </a:lnTo>
                  <a:lnTo>
                    <a:pt x="95532" y="115542"/>
                  </a:lnTo>
                  <a:lnTo>
                    <a:pt x="77655" y="174659"/>
                  </a:lnTo>
                  <a:lnTo>
                    <a:pt x="63577" y="228693"/>
                  </a:lnTo>
                  <a:lnTo>
                    <a:pt x="48361" y="288802"/>
                  </a:lnTo>
                  <a:lnTo>
                    <a:pt x="27158" y="346949"/>
                  </a:lnTo>
                  <a:lnTo>
                    <a:pt x="16947" y="409085"/>
                  </a:lnTo>
                  <a:lnTo>
                    <a:pt x="9589" y="460332"/>
                  </a:lnTo>
                  <a:lnTo>
                    <a:pt x="0" y="512561"/>
                  </a:lnTo>
                  <a:lnTo>
                    <a:pt x="3090" y="575376"/>
                  </a:lnTo>
                  <a:lnTo>
                    <a:pt x="11846" y="627298"/>
                  </a:lnTo>
                  <a:lnTo>
                    <a:pt x="14434" y="6422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E34DE87-864E-41B3-9E99-E95E5B814986}"/>
                </a:ext>
              </a:extLst>
            </p:cNvPr>
            <p:cNvSpPr/>
            <p:nvPr/>
          </p:nvSpPr>
          <p:spPr>
            <a:xfrm>
              <a:off x="1631917" y="1162915"/>
              <a:ext cx="600125" cy="58392"/>
            </a:xfrm>
            <a:custGeom>
              <a:avLst/>
              <a:gdLst/>
              <a:ahLst/>
              <a:cxnLst/>
              <a:rect l="0" t="0" r="0" b="0"/>
              <a:pathLst>
                <a:path w="600125" h="58392">
                  <a:moveTo>
                    <a:pt x="600124" y="58391"/>
                  </a:moveTo>
                  <a:lnTo>
                    <a:pt x="541570" y="40432"/>
                  </a:lnTo>
                  <a:lnTo>
                    <a:pt x="481910" y="31363"/>
                  </a:lnTo>
                  <a:lnTo>
                    <a:pt x="436060" y="28831"/>
                  </a:lnTo>
                  <a:lnTo>
                    <a:pt x="380977" y="21816"/>
                  </a:lnTo>
                  <a:lnTo>
                    <a:pt x="323842" y="17918"/>
                  </a:lnTo>
                  <a:lnTo>
                    <a:pt x="273638" y="11174"/>
                  </a:lnTo>
                  <a:lnTo>
                    <a:pt x="217949" y="7356"/>
                  </a:lnTo>
                  <a:lnTo>
                    <a:pt x="157955" y="0"/>
                  </a:lnTo>
                  <a:lnTo>
                    <a:pt x="104513" y="4695"/>
                  </a:lnTo>
                  <a:lnTo>
                    <a:pt x="43348" y="16762"/>
                  </a:lnTo>
                  <a:lnTo>
                    <a:pt x="0" y="268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566E13F-EEA2-4772-B461-4178EFB40D37}"/>
                </a:ext>
              </a:extLst>
            </p:cNvPr>
            <p:cNvSpPr/>
            <p:nvPr/>
          </p:nvSpPr>
          <p:spPr>
            <a:xfrm>
              <a:off x="1495047" y="1200249"/>
              <a:ext cx="94757" cy="10529"/>
            </a:xfrm>
            <a:custGeom>
              <a:avLst/>
              <a:gdLst/>
              <a:ahLst/>
              <a:cxnLst/>
              <a:rect l="0" t="0" r="0" b="0"/>
              <a:pathLst>
                <a:path w="94757" h="10529">
                  <a:moveTo>
                    <a:pt x="0" y="0"/>
                  </a:moveTo>
                  <a:lnTo>
                    <a:pt x="42691" y="3119"/>
                  </a:lnTo>
                  <a:lnTo>
                    <a:pt x="94756" y="105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2BA11C2-C2EC-4B09-A819-660586379DDE}"/>
                </a:ext>
              </a:extLst>
            </p:cNvPr>
            <p:cNvSpPr/>
            <p:nvPr/>
          </p:nvSpPr>
          <p:spPr>
            <a:xfrm>
              <a:off x="2537368" y="1158135"/>
              <a:ext cx="10529" cy="10529"/>
            </a:xfrm>
            <a:custGeom>
              <a:avLst/>
              <a:gdLst/>
              <a:ahLst/>
              <a:cxnLst/>
              <a:rect l="0" t="0" r="0" b="0"/>
              <a:pathLst>
                <a:path w="10529" h="10529">
                  <a:moveTo>
                    <a:pt x="0" y="0"/>
                  </a:moveTo>
                  <a:lnTo>
                    <a:pt x="10528" y="105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40D034-8542-447A-AC1F-988455C0C23D}"/>
                </a:ext>
              </a:extLst>
            </p:cNvPr>
            <p:cNvSpPr/>
            <p:nvPr/>
          </p:nvSpPr>
          <p:spPr>
            <a:xfrm>
              <a:off x="3032207" y="557565"/>
              <a:ext cx="636284" cy="411058"/>
            </a:xfrm>
            <a:custGeom>
              <a:avLst/>
              <a:gdLst/>
              <a:ahLst/>
              <a:cxnLst/>
              <a:rect l="0" t="0" r="0" b="0"/>
              <a:pathLst>
                <a:path w="636284" h="411058">
                  <a:moveTo>
                    <a:pt x="0" y="232072"/>
                  </a:moveTo>
                  <a:lnTo>
                    <a:pt x="17981" y="216431"/>
                  </a:lnTo>
                  <a:lnTo>
                    <a:pt x="64153" y="197228"/>
                  </a:lnTo>
                  <a:lnTo>
                    <a:pt x="122290" y="191394"/>
                  </a:lnTo>
                  <a:lnTo>
                    <a:pt x="172845" y="190384"/>
                  </a:lnTo>
                  <a:lnTo>
                    <a:pt x="226038" y="190084"/>
                  </a:lnTo>
                  <a:lnTo>
                    <a:pt x="284564" y="189996"/>
                  </a:lnTo>
                  <a:lnTo>
                    <a:pt x="339469" y="191139"/>
                  </a:lnTo>
                  <a:lnTo>
                    <a:pt x="391612" y="197197"/>
                  </a:lnTo>
                  <a:lnTo>
                    <a:pt x="454865" y="199837"/>
                  </a:lnTo>
                  <a:lnTo>
                    <a:pt x="512160" y="205948"/>
                  </a:lnTo>
                  <a:lnTo>
                    <a:pt x="565678" y="210014"/>
                  </a:lnTo>
                  <a:lnTo>
                    <a:pt x="618190" y="207698"/>
                  </a:lnTo>
                  <a:lnTo>
                    <a:pt x="629716" y="205294"/>
                  </a:lnTo>
                  <a:lnTo>
                    <a:pt x="635060" y="200182"/>
                  </a:lnTo>
                  <a:lnTo>
                    <a:pt x="636283" y="193265"/>
                  </a:lnTo>
                  <a:lnTo>
                    <a:pt x="634759" y="185144"/>
                  </a:lnTo>
                  <a:lnTo>
                    <a:pt x="623706" y="169881"/>
                  </a:lnTo>
                  <a:lnTo>
                    <a:pt x="570778" y="132766"/>
                  </a:lnTo>
                  <a:lnTo>
                    <a:pt x="510602" y="84074"/>
                  </a:lnTo>
                  <a:lnTo>
                    <a:pt x="453414" y="40285"/>
                  </a:lnTo>
                  <a:lnTo>
                    <a:pt x="416337" y="5585"/>
                  </a:lnTo>
                  <a:lnTo>
                    <a:pt x="415598" y="1532"/>
                  </a:lnTo>
                  <a:lnTo>
                    <a:pt x="419785" y="0"/>
                  </a:lnTo>
                  <a:lnTo>
                    <a:pt x="427256" y="149"/>
                  </a:lnTo>
                  <a:lnTo>
                    <a:pt x="441796" y="6553"/>
                  </a:lnTo>
                  <a:lnTo>
                    <a:pt x="495729" y="54548"/>
                  </a:lnTo>
                  <a:lnTo>
                    <a:pt x="539194" y="107093"/>
                  </a:lnTo>
                  <a:lnTo>
                    <a:pt x="565169" y="159335"/>
                  </a:lnTo>
                  <a:lnTo>
                    <a:pt x="581912" y="214715"/>
                  </a:lnTo>
                  <a:lnTo>
                    <a:pt x="581730" y="251106"/>
                  </a:lnTo>
                  <a:lnTo>
                    <a:pt x="574267" y="284115"/>
                  </a:lnTo>
                  <a:lnTo>
                    <a:pt x="559058" y="310533"/>
                  </a:lnTo>
                  <a:lnTo>
                    <a:pt x="501520" y="362962"/>
                  </a:lnTo>
                  <a:lnTo>
                    <a:pt x="452726" y="4110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99BE4B-8AFB-4474-AA91-008A5BFD7152}"/>
              </a:ext>
            </a:extLst>
          </p:cNvPr>
          <p:cNvGrpSpPr/>
          <p:nvPr/>
        </p:nvGrpSpPr>
        <p:grpSpPr>
          <a:xfrm>
            <a:off x="1031793" y="2084643"/>
            <a:ext cx="2080452" cy="833369"/>
            <a:chOff x="1031793" y="2084643"/>
            <a:chExt cx="2080452" cy="83336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8DD005D-A99C-41C6-A6DB-E932E5D9C8D2}"/>
                </a:ext>
              </a:extLst>
            </p:cNvPr>
            <p:cNvSpPr/>
            <p:nvPr/>
          </p:nvSpPr>
          <p:spPr>
            <a:xfrm>
              <a:off x="1031793" y="2084643"/>
              <a:ext cx="442198" cy="833369"/>
            </a:xfrm>
            <a:custGeom>
              <a:avLst/>
              <a:gdLst/>
              <a:ahLst/>
              <a:cxnLst/>
              <a:rect l="0" t="0" r="0" b="0"/>
              <a:pathLst>
                <a:path w="442198" h="833369">
                  <a:moveTo>
                    <a:pt x="0" y="0"/>
                  </a:moveTo>
                  <a:lnTo>
                    <a:pt x="7235" y="28725"/>
                  </a:lnTo>
                  <a:lnTo>
                    <a:pt x="10722" y="80261"/>
                  </a:lnTo>
                  <a:lnTo>
                    <a:pt x="18645" y="142194"/>
                  </a:lnTo>
                  <a:lnTo>
                    <a:pt x="28401" y="189530"/>
                  </a:lnTo>
                  <a:lnTo>
                    <a:pt x="38701" y="250999"/>
                  </a:lnTo>
                  <a:lnTo>
                    <a:pt x="49161" y="306127"/>
                  </a:lnTo>
                  <a:lnTo>
                    <a:pt x="59670" y="353786"/>
                  </a:lnTo>
                  <a:lnTo>
                    <a:pt x="70192" y="403263"/>
                  </a:lnTo>
                  <a:lnTo>
                    <a:pt x="81109" y="462495"/>
                  </a:lnTo>
                  <a:lnTo>
                    <a:pt x="89201" y="513666"/>
                  </a:lnTo>
                  <a:lnTo>
                    <a:pt x="98699" y="569178"/>
                  </a:lnTo>
                  <a:lnTo>
                    <a:pt x="108923" y="626310"/>
                  </a:lnTo>
                  <a:lnTo>
                    <a:pt x="119361" y="685872"/>
                  </a:lnTo>
                  <a:lnTo>
                    <a:pt x="124273" y="742384"/>
                  </a:lnTo>
                  <a:lnTo>
                    <a:pt x="134339" y="804306"/>
                  </a:lnTo>
                  <a:lnTo>
                    <a:pt x="140814" y="828912"/>
                  </a:lnTo>
                  <a:lnTo>
                    <a:pt x="146519" y="833368"/>
                  </a:lnTo>
                  <a:lnTo>
                    <a:pt x="153831" y="832829"/>
                  </a:lnTo>
                  <a:lnTo>
                    <a:pt x="162215" y="828960"/>
                  </a:lnTo>
                  <a:lnTo>
                    <a:pt x="174651" y="812183"/>
                  </a:lnTo>
                  <a:lnTo>
                    <a:pt x="195961" y="758248"/>
                  </a:lnTo>
                  <a:lnTo>
                    <a:pt x="219593" y="699846"/>
                  </a:lnTo>
                  <a:lnTo>
                    <a:pt x="237655" y="645342"/>
                  </a:lnTo>
                  <a:lnTo>
                    <a:pt x="252488" y="589515"/>
                  </a:lnTo>
                  <a:lnTo>
                    <a:pt x="272272" y="533428"/>
                  </a:lnTo>
                  <a:lnTo>
                    <a:pt x="291475" y="477288"/>
                  </a:lnTo>
                  <a:lnTo>
                    <a:pt x="313465" y="421139"/>
                  </a:lnTo>
                  <a:lnTo>
                    <a:pt x="335010" y="359398"/>
                  </a:lnTo>
                  <a:lnTo>
                    <a:pt x="354560" y="306518"/>
                  </a:lnTo>
                  <a:lnTo>
                    <a:pt x="380931" y="243930"/>
                  </a:lnTo>
                  <a:lnTo>
                    <a:pt x="399871" y="189746"/>
                  </a:lnTo>
                  <a:lnTo>
                    <a:pt x="424838" y="129665"/>
                  </a:lnTo>
                  <a:lnTo>
                    <a:pt x="442197" y="736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6C33AA-3CC6-43A1-A820-40C0D78540B9}"/>
                </a:ext>
              </a:extLst>
            </p:cNvPr>
            <p:cNvSpPr/>
            <p:nvPr/>
          </p:nvSpPr>
          <p:spPr>
            <a:xfrm>
              <a:off x="1716145" y="2094921"/>
              <a:ext cx="521448" cy="755244"/>
            </a:xfrm>
            <a:custGeom>
              <a:avLst/>
              <a:gdLst/>
              <a:ahLst/>
              <a:cxnLst/>
              <a:rect l="0" t="0" r="0" b="0"/>
              <a:pathLst>
                <a:path w="521448" h="755244">
                  <a:moveTo>
                    <a:pt x="0" y="147649"/>
                  </a:moveTo>
                  <a:lnTo>
                    <a:pt x="14654" y="200677"/>
                  </a:lnTo>
                  <a:lnTo>
                    <a:pt x="24749" y="248759"/>
                  </a:lnTo>
                  <a:lnTo>
                    <a:pt x="35149" y="301870"/>
                  </a:lnTo>
                  <a:lnTo>
                    <a:pt x="49144" y="363813"/>
                  </a:lnTo>
                  <a:lnTo>
                    <a:pt x="60054" y="424228"/>
                  </a:lnTo>
                  <a:lnTo>
                    <a:pt x="68145" y="486551"/>
                  </a:lnTo>
                  <a:lnTo>
                    <a:pt x="73772" y="549988"/>
                  </a:lnTo>
                  <a:lnTo>
                    <a:pt x="81816" y="604980"/>
                  </a:lnTo>
                  <a:lnTo>
                    <a:pt x="83752" y="665885"/>
                  </a:lnTo>
                  <a:lnTo>
                    <a:pt x="82741" y="672124"/>
                  </a:lnTo>
                  <a:lnTo>
                    <a:pt x="80897" y="672774"/>
                  </a:lnTo>
                  <a:lnTo>
                    <a:pt x="78498" y="669698"/>
                  </a:lnTo>
                  <a:lnTo>
                    <a:pt x="67412" y="613158"/>
                  </a:lnTo>
                  <a:lnTo>
                    <a:pt x="64428" y="550090"/>
                  </a:lnTo>
                  <a:lnTo>
                    <a:pt x="63543" y="494488"/>
                  </a:lnTo>
                  <a:lnTo>
                    <a:pt x="63281" y="446688"/>
                  </a:lnTo>
                  <a:lnTo>
                    <a:pt x="63204" y="397170"/>
                  </a:lnTo>
                  <a:lnTo>
                    <a:pt x="66297" y="337924"/>
                  </a:lnTo>
                  <a:lnTo>
                    <a:pt x="74626" y="289034"/>
                  </a:lnTo>
                  <a:lnTo>
                    <a:pt x="87622" y="239454"/>
                  </a:lnTo>
                  <a:lnTo>
                    <a:pt x="111365" y="180232"/>
                  </a:lnTo>
                  <a:lnTo>
                    <a:pt x="135317" y="126723"/>
                  </a:lnTo>
                  <a:lnTo>
                    <a:pt x="170229" y="76099"/>
                  </a:lnTo>
                  <a:lnTo>
                    <a:pt x="210920" y="27277"/>
                  </a:lnTo>
                  <a:lnTo>
                    <a:pt x="232953" y="11092"/>
                  </a:lnTo>
                  <a:lnTo>
                    <a:pt x="258342" y="0"/>
                  </a:lnTo>
                  <a:lnTo>
                    <a:pt x="285225" y="529"/>
                  </a:lnTo>
                  <a:lnTo>
                    <a:pt x="310431" y="8563"/>
                  </a:lnTo>
                  <a:lnTo>
                    <a:pt x="345676" y="32784"/>
                  </a:lnTo>
                  <a:lnTo>
                    <a:pt x="389539" y="76631"/>
                  </a:lnTo>
                  <a:lnTo>
                    <a:pt x="420444" y="127815"/>
                  </a:lnTo>
                  <a:lnTo>
                    <a:pt x="454668" y="188575"/>
                  </a:lnTo>
                  <a:lnTo>
                    <a:pt x="479582" y="249667"/>
                  </a:lnTo>
                  <a:lnTo>
                    <a:pt x="497858" y="299669"/>
                  </a:lnTo>
                  <a:lnTo>
                    <a:pt x="510032" y="351529"/>
                  </a:lnTo>
                  <a:lnTo>
                    <a:pt x="515329" y="403940"/>
                  </a:lnTo>
                  <a:lnTo>
                    <a:pt x="521447" y="455344"/>
                  </a:lnTo>
                  <a:lnTo>
                    <a:pt x="517340" y="518347"/>
                  </a:lnTo>
                  <a:lnTo>
                    <a:pt x="510593" y="575593"/>
                  </a:lnTo>
                  <a:lnTo>
                    <a:pt x="504060" y="629101"/>
                  </a:lnTo>
                  <a:lnTo>
                    <a:pt x="487693" y="670757"/>
                  </a:lnTo>
                  <a:lnTo>
                    <a:pt x="461137" y="710396"/>
                  </a:lnTo>
                  <a:lnTo>
                    <a:pt x="441256" y="729602"/>
                  </a:lnTo>
                  <a:lnTo>
                    <a:pt x="404744" y="747978"/>
                  </a:lnTo>
                  <a:lnTo>
                    <a:pt x="358700" y="755243"/>
                  </a:lnTo>
                  <a:lnTo>
                    <a:pt x="300315" y="749292"/>
                  </a:lnTo>
                  <a:lnTo>
                    <a:pt x="237293" y="727884"/>
                  </a:lnTo>
                  <a:lnTo>
                    <a:pt x="174543" y="678841"/>
                  </a:lnTo>
                  <a:lnTo>
                    <a:pt x="165312" y="660985"/>
                  </a:lnTo>
                  <a:lnTo>
                    <a:pt x="157928" y="6319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9EF46B-BEC6-487B-A967-C580961D850F}"/>
                </a:ext>
              </a:extLst>
            </p:cNvPr>
            <p:cNvSpPr/>
            <p:nvPr/>
          </p:nvSpPr>
          <p:spPr>
            <a:xfrm>
              <a:off x="2547896" y="2242352"/>
              <a:ext cx="564349" cy="368716"/>
            </a:xfrm>
            <a:custGeom>
              <a:avLst/>
              <a:gdLst/>
              <a:ahLst/>
              <a:cxnLst/>
              <a:rect l="0" t="0" r="0" b="0"/>
              <a:pathLst>
                <a:path w="564349" h="368716">
                  <a:moveTo>
                    <a:pt x="0" y="200260"/>
                  </a:moveTo>
                  <a:lnTo>
                    <a:pt x="58617" y="185605"/>
                  </a:lnTo>
                  <a:lnTo>
                    <a:pt x="113961" y="173232"/>
                  </a:lnTo>
                  <a:lnTo>
                    <a:pt x="164138" y="171194"/>
                  </a:lnTo>
                  <a:lnTo>
                    <a:pt x="221769" y="176310"/>
                  </a:lnTo>
                  <a:lnTo>
                    <a:pt x="274070" y="179515"/>
                  </a:lnTo>
                  <a:lnTo>
                    <a:pt x="327489" y="187366"/>
                  </a:lnTo>
                  <a:lnTo>
                    <a:pt x="382754" y="194853"/>
                  </a:lnTo>
                  <a:lnTo>
                    <a:pt x="438731" y="198022"/>
                  </a:lnTo>
                  <a:lnTo>
                    <a:pt x="494849" y="191715"/>
                  </a:lnTo>
                  <a:lnTo>
                    <a:pt x="508884" y="191054"/>
                  </a:lnTo>
                  <a:lnTo>
                    <a:pt x="513561" y="188273"/>
                  </a:lnTo>
                  <a:lnTo>
                    <a:pt x="512000" y="184080"/>
                  </a:lnTo>
                  <a:lnTo>
                    <a:pt x="498957" y="174351"/>
                  </a:lnTo>
                  <a:lnTo>
                    <a:pt x="440703" y="149332"/>
                  </a:lnTo>
                  <a:lnTo>
                    <a:pt x="385274" y="122696"/>
                  </a:lnTo>
                  <a:lnTo>
                    <a:pt x="327024" y="79736"/>
                  </a:lnTo>
                  <a:lnTo>
                    <a:pt x="304217" y="51465"/>
                  </a:lnTo>
                  <a:lnTo>
                    <a:pt x="293915" y="31183"/>
                  </a:lnTo>
                  <a:lnTo>
                    <a:pt x="293040" y="22031"/>
                  </a:lnTo>
                  <a:lnTo>
                    <a:pt x="298306" y="5623"/>
                  </a:lnTo>
                  <a:lnTo>
                    <a:pt x="306496" y="1482"/>
                  </a:lnTo>
                  <a:lnTo>
                    <a:pt x="331193" y="0"/>
                  </a:lnTo>
                  <a:lnTo>
                    <a:pt x="358547" y="9480"/>
                  </a:lnTo>
                  <a:lnTo>
                    <a:pt x="414235" y="44162"/>
                  </a:lnTo>
                  <a:lnTo>
                    <a:pt x="467956" y="83637"/>
                  </a:lnTo>
                  <a:lnTo>
                    <a:pt x="511158" y="128071"/>
                  </a:lnTo>
                  <a:lnTo>
                    <a:pt x="547321" y="184615"/>
                  </a:lnTo>
                  <a:lnTo>
                    <a:pt x="554394" y="193339"/>
                  </a:lnTo>
                  <a:lnTo>
                    <a:pt x="562252" y="215511"/>
                  </a:lnTo>
                  <a:lnTo>
                    <a:pt x="564348" y="227975"/>
                  </a:lnTo>
                  <a:lnTo>
                    <a:pt x="560437" y="254301"/>
                  </a:lnTo>
                  <a:lnTo>
                    <a:pt x="545082" y="289192"/>
                  </a:lnTo>
                  <a:lnTo>
                    <a:pt x="531208" y="305296"/>
                  </a:lnTo>
                  <a:lnTo>
                    <a:pt x="471251" y="348157"/>
                  </a:lnTo>
                  <a:lnTo>
                    <a:pt x="442197" y="3687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25734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McQuaid Murphy, Angela (ASD-N)</dc:creator>
  <cp:lastModifiedBy>McQuaid Murphy, Angela (ASD-N)</cp:lastModifiedBy>
  <cp:revision>1</cp:revision>
  <dcterms:created xsi:type="dcterms:W3CDTF">2019-11-28T18:39:35Z</dcterms:created>
  <dcterms:modified xsi:type="dcterms:W3CDTF">2019-11-28T18:39:36Z</dcterms:modified>
</cp:coreProperties>
</file>