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Some of my Favorite Things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By Mrs. Allison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4763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636" y="-1033984"/>
            <a:ext cx="10016077" cy="7512057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9230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4" y="609599"/>
            <a:ext cx="10353762" cy="60154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	</a:t>
            </a:r>
            <a:r>
              <a:rPr lang="en-CA" sz="2400" dirty="0" smtClean="0"/>
              <a:t>When I sat down and thought about what to include in this assignment, I really had to think hard because I have so many things that are very special to me.  Sit back and listen and you’ll get to know a little more about me.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400" dirty="0" smtClean="0"/>
              <a:t>	First, I included a picture of my chain and cross.  For my sixteenth birthday, my Dad gave me a gold chain.  I loved it and wore it all the time.  As I got older and dressed up more and more for work, I didn’t wear it all of the time.  My Dad asked if I still had it and I told him yes.  My Dad became very ill and on my last birthday before he died, he gave me a cross for my chain.  He always told me to stay true to my faith and the cross is a </a:t>
            </a:r>
            <a:r>
              <a:rPr lang="en-CA" sz="2400" dirty="0" smtClean="0"/>
              <a:t>reminder </a:t>
            </a:r>
            <a:r>
              <a:rPr lang="en-CA" sz="2400" dirty="0" smtClean="0"/>
              <a:t>of that.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17160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609600"/>
            <a:ext cx="10353762" cy="59896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 smtClean="0"/>
              <a:t>	</a:t>
            </a:r>
            <a:r>
              <a:rPr lang="en-CA" sz="2400" dirty="0" smtClean="0"/>
              <a:t>My family is very important to me.  I have been married to my husband Kyle for 17 years and we have two beautiful children.  </a:t>
            </a:r>
            <a:r>
              <a:rPr lang="en-CA" sz="2400" dirty="0" smtClean="0"/>
              <a:t>This is an old picture of us but still one of my favorites.  Avery </a:t>
            </a:r>
            <a:r>
              <a:rPr lang="en-CA" sz="2400" dirty="0" smtClean="0"/>
              <a:t>is 16 years old and loves to play ringette and hockey.  She is an avid reader and loves to do well in school.  She wants to be a physiotherapist when she grows up.  Ryan is 10 years old and loves hockey, baseball, and soccer.  He is a whiz in Math and loves to make people laugh.  He wants to be a pro hockey or baseball player when he grows </a:t>
            </a:r>
            <a:r>
              <a:rPr lang="en-CA" sz="2400" dirty="0" smtClean="0"/>
              <a:t>up or a photographer.</a:t>
            </a:r>
            <a:endParaRPr lang="en-CA" sz="2400" dirty="0" smtClean="0"/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400" dirty="0" smtClean="0"/>
              <a:t>	After my Dad died, my sister told me that our loved ones always send us messages from Heaven and one of those signs are dimes.  Every time I find a dime out of the blue, it makes me smile and I pick it up.  I have found </a:t>
            </a:r>
            <a:r>
              <a:rPr lang="en-CA" sz="2400" dirty="0" smtClean="0"/>
              <a:t>36 dimes </a:t>
            </a:r>
            <a:r>
              <a:rPr lang="en-CA" sz="2400" dirty="0" smtClean="0"/>
              <a:t>since my Dad died and I keep them all in a jar on my </a:t>
            </a:r>
            <a:r>
              <a:rPr lang="en-CA" sz="2400" dirty="0" smtClean="0"/>
              <a:t>dresser</a:t>
            </a:r>
            <a:r>
              <a:rPr lang="en-CA" sz="2400" dirty="0" smtClean="0"/>
              <a:t>, labeled ‘Dimes from Heaven’.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9668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4" y="609600"/>
            <a:ext cx="10353762" cy="59457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dirty="0"/>
              <a:t>	</a:t>
            </a:r>
            <a:r>
              <a:rPr lang="en-CA" sz="2600" dirty="0" smtClean="0"/>
              <a:t>The bottle with beach sand in it represents my love for the beach.  Our first trip to the Dominican Republic was so much fun because we went with a lot of our closest friends.  The sand was so warm and white I decided to bring some home to remind me of our fun times down south.</a:t>
            </a:r>
          </a:p>
          <a:p>
            <a:pPr marL="0" indent="0">
              <a:buNone/>
            </a:pPr>
            <a:endParaRPr lang="en-CA" sz="2600" dirty="0"/>
          </a:p>
          <a:p>
            <a:pPr marL="0" indent="0">
              <a:buNone/>
            </a:pPr>
            <a:r>
              <a:rPr lang="en-CA" sz="2600" dirty="0" smtClean="0"/>
              <a:t>	The Summer Convocation 2006 program is from Saint Thomas University when I graduated with a Bachelor of Education.  In 2005, I graduated with a Bachelor of Arts.  Going back to school for me as an adult was a bit overwhelming for me but I did it.  My husband and I moved to Fredericton for four years as I pursued my studies to become a teacher.  While in school, Avery was born but I continued on with my studies.  I graduated as a teacher on Avery’s third birthday and I was even offered a full time job.  It was a pretty exciting day!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	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007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839273"/>
            <a:ext cx="10353762" cy="60230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/>
              <a:t>The needle and thread symbolize my love to cross stitch.  When  I was young, my mother, who is very skilled with a needle and thread and knitting needles always wanted me to learn how to sew.  I had no interest until I was a bit older.  My mother taught me how to cross stitch and I am so glad that she did.  I just wish I had more time to sit and do it today.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I included my keys because when I was 16, I got my driver’s license.  I love the freedom of being behind the wheel of a vehicle.  Nothing could hold me back.  When I was 24, I bought myself a brand new Toyota Corolla.  I loved that car and sometimes, I wish I still had it.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417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176271"/>
            <a:ext cx="10353762" cy="369513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sz="2400" dirty="0" smtClean="0"/>
              <a:t>Finally, I included a </a:t>
            </a:r>
            <a:r>
              <a:rPr lang="en-US" sz="2400" dirty="0" err="1" smtClean="0"/>
              <a:t>Scentsy</a:t>
            </a:r>
            <a:r>
              <a:rPr lang="en-US" sz="2400" dirty="0" smtClean="0"/>
              <a:t> bar.  I absolutely love </a:t>
            </a:r>
            <a:r>
              <a:rPr lang="en-US" sz="2400" dirty="0" err="1" smtClean="0"/>
              <a:t>Scentsy</a:t>
            </a:r>
            <a:r>
              <a:rPr lang="en-US" sz="2400" dirty="0" smtClean="0"/>
              <a:t> and how it makes my house smell so good.  My favorite scents are </a:t>
            </a:r>
            <a:r>
              <a:rPr lang="en-US" sz="2400" dirty="0" err="1" smtClean="0"/>
              <a:t>Mochadoodle</a:t>
            </a:r>
            <a:r>
              <a:rPr lang="en-US" sz="2400" dirty="0" smtClean="0"/>
              <a:t> and Very Merry Cranberry.  When I enter my house and smell either one of these, it makes me happy.  It’s a comfort thing for me…the glow of my burners, along with savory scent coming from them.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8114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51</TotalTime>
  <Words>9</Words>
  <Application>Microsoft Office PowerPoint</Application>
  <PresentationFormat>Widescreen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Bookman Old Style</vt:lpstr>
      <vt:lpstr>Rockwell</vt:lpstr>
      <vt:lpstr>Damask</vt:lpstr>
      <vt:lpstr>Some of my Favorite Things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of my Favorite Things</dc:title>
  <dc:creator>Allison, Teena (ASD-N)</dc:creator>
  <cp:lastModifiedBy>Allison, Teena (ASD-N)</cp:lastModifiedBy>
  <cp:revision>6</cp:revision>
  <dcterms:created xsi:type="dcterms:W3CDTF">2019-09-24T18:41:09Z</dcterms:created>
  <dcterms:modified xsi:type="dcterms:W3CDTF">2019-09-25T00:42:18Z</dcterms:modified>
</cp:coreProperties>
</file>