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277" r:id="rId15"/>
    <p:sldId id="274" r:id="rId16"/>
    <p:sldId id="268" r:id="rId17"/>
    <p:sldId id="278" r:id="rId18"/>
    <p:sldId id="282" r:id="rId19"/>
    <p:sldId id="284" r:id="rId20"/>
    <p:sldId id="286" r:id="rId21"/>
    <p:sldId id="280"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raz-kids.com/" TargetMode="External"/><Relationship Id="rId7" Type="http://schemas.openxmlformats.org/officeDocument/2006/relationships/slide" Target="slide2.xml"/><Relationship Id="rId12" Type="http://schemas.openxmlformats.org/officeDocument/2006/relationships/image" Target="../media/image54.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slide" Target="slide10.xml"/><Relationship Id="rId5" Type="http://schemas.openxmlformats.org/officeDocument/2006/relationships/hyperlink" Target="https://www.storylineonline.net/" TargetMode="External"/><Relationship Id="rId10" Type="http://schemas.openxmlformats.org/officeDocument/2006/relationships/image" Target="../media/image7.png"/><Relationship Id="rId4" Type="http://schemas.openxmlformats.org/officeDocument/2006/relationships/image" Target="../media/image60.png"/><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hyperlink" Target="file:///C:\Users\krista.bransfield\Documents\Grade%20One%20Sight%20Words.docx" TargetMode="External"/><Relationship Id="rId13" Type="http://schemas.openxmlformats.org/officeDocument/2006/relationships/image" Target="../media/image7.png"/><Relationship Id="rId18" Type="http://schemas.openxmlformats.org/officeDocument/2006/relationships/image" Target="../media/image71.png"/><Relationship Id="rId3" Type="http://schemas.openxmlformats.org/officeDocument/2006/relationships/image" Target="../media/image65.jpeg"/><Relationship Id="rId7" Type="http://schemas.openxmlformats.org/officeDocument/2006/relationships/image" Target="../media/image68.png"/><Relationship Id="rId12" Type="http://schemas.openxmlformats.org/officeDocument/2006/relationships/slide" Target="slide6.xml"/><Relationship Id="rId17" Type="http://schemas.openxmlformats.org/officeDocument/2006/relationships/image" Target="../media/image70.png"/><Relationship Id="rId2" Type="http://schemas.openxmlformats.org/officeDocument/2006/relationships/image" Target="../media/image64.jpeg"/><Relationship Id="rId16" Type="http://schemas.openxmlformats.org/officeDocument/2006/relationships/hyperlink" Target="https://play.squigglepark.com/squigglepark/index.html" TargetMode="External"/><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15.png"/><Relationship Id="rId5" Type="http://schemas.openxmlformats.org/officeDocument/2006/relationships/image" Target="../media/image67.jpeg"/><Relationship Id="rId15" Type="http://schemas.openxmlformats.org/officeDocument/2006/relationships/image" Target="../media/image55.png"/><Relationship Id="rId10" Type="http://schemas.openxmlformats.org/officeDocument/2006/relationships/slide" Target="slide2.xml"/><Relationship Id="rId4" Type="http://schemas.openxmlformats.org/officeDocument/2006/relationships/image" Target="../media/image66.jpeg"/><Relationship Id="rId9" Type="http://schemas.openxmlformats.org/officeDocument/2006/relationships/image" Target="../media/image69.png"/><Relationship Id="rId14"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xml"/><Relationship Id="rId7" Type="http://schemas.openxmlformats.org/officeDocument/2006/relationships/hyperlink" Target="http://gretnagreen.nbed.nb.ca/ms-bransfield/document/grade-one-writing-paper" TargetMode="External"/><Relationship Id="rId12" Type="http://schemas.openxmlformats.org/officeDocument/2006/relationships/image" Target="../media/image74.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73.png"/><Relationship Id="rId5" Type="http://schemas.openxmlformats.org/officeDocument/2006/relationships/slide" Target="slide6.xml"/><Relationship Id="rId10" Type="http://schemas.openxmlformats.org/officeDocument/2006/relationships/image" Target="../media/image56.png"/><Relationship Id="rId4" Type="http://schemas.openxmlformats.org/officeDocument/2006/relationships/image" Target="../media/image15.png"/><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6.png"/><Relationship Id="rId7" Type="http://schemas.openxmlformats.org/officeDocument/2006/relationships/hyperlink" Target="https://www.youtube.com/c/GoNoodle/videos" TargetMode="Externa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78.png"/><Relationship Id="rId4" Type="http://schemas.openxmlformats.org/officeDocument/2006/relationships/image" Target="../media/image52.png"/><Relationship Id="rId9" Type="http://schemas.openxmlformats.org/officeDocument/2006/relationships/hyperlink" Target="https://www.youtube.com/c/CosmicKidsYoga"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8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79.png"/><Relationship Id="rId10" Type="http://schemas.openxmlformats.org/officeDocument/2006/relationships/image" Target="../media/image81.png"/><Relationship Id="rId4" Type="http://schemas.openxmlformats.org/officeDocument/2006/relationships/hyperlink" Target="https://play.dreambox.com/login/knjs/mqtz" TargetMode="External"/><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80.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4.xml"/><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slide" Target="slide14.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0.pn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87.png"/><Relationship Id="rId9" Type="http://schemas.openxmlformats.org/officeDocument/2006/relationships/slide" Target="slide2.xm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2.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slide" Target="slide3.xm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jpeg"/><Relationship Id="rId25" Type="http://schemas.openxmlformats.org/officeDocument/2006/relationships/slide" Target="slide5.xml"/><Relationship Id="rId2" Type="http://schemas.openxmlformats.org/officeDocument/2006/relationships/image" Target="../media/image35.png"/><Relationship Id="rId16" Type="http://schemas.openxmlformats.org/officeDocument/2006/relationships/image" Target="../media/image48.jpe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6.png"/><Relationship Id="rId5" Type="http://schemas.openxmlformats.org/officeDocument/2006/relationships/image" Target="../media/image37.png"/><Relationship Id="rId15" Type="http://schemas.openxmlformats.org/officeDocument/2006/relationships/image" Target="../media/image47.jpeg"/><Relationship Id="rId23" Type="http://schemas.openxmlformats.org/officeDocument/2006/relationships/slide" Target="slide3.xml"/><Relationship Id="rId10" Type="http://schemas.openxmlformats.org/officeDocument/2006/relationships/image" Target="../media/image42.png"/><Relationship Id="rId19" Type="http://schemas.openxmlformats.org/officeDocument/2006/relationships/image" Target="../media/image51.gif"/><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4.png"/><Relationship Id="rId12" Type="http://schemas.openxmlformats.org/officeDocument/2006/relationships/slide" Target="slide2.xml"/><Relationship Id="rId2"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7.png"/><Relationship Id="rId10" Type="http://schemas.openxmlformats.org/officeDocument/2006/relationships/slide" Target="slide12.xml"/><Relationship Id="rId4" Type="http://schemas.openxmlformats.org/officeDocument/2006/relationships/slide" Target="slide9.xml"/><Relationship Id="rId9" Type="http://schemas.openxmlformats.org/officeDocument/2006/relationships/image" Target="../media/image55.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7.png"/><Relationship Id="rId7" Type="http://schemas.openxmlformats.org/officeDocument/2006/relationships/image" Target="../media/image15.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Welcome to the 1 Bransfield Virtual Classroom!  Have fun exploring!  For this week’s activities for Literacy and Numeracy, click on the Literacy and Numeracy tabs and check out the weekly message for each one!</a:t>
            </a:r>
          </a:p>
          <a:p>
            <a:r>
              <a:rPr lang="en-US"/>
              <a:t> </a:t>
            </a:r>
          </a:p>
          <a:p>
            <a:r>
              <a:rPr lang="en-US"/>
              <a:t>If you have any questions, please email krista.bransfield@nbed.nb.ca</a:t>
            </a:r>
          </a:p>
        </p:txBody>
      </p:sp>
      <p:pic>
        <p:nvPicPr>
          <p:cNvPr id="1026"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957" y="1603230"/>
            <a:ext cx="30289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397" y="1772055"/>
            <a:ext cx="3571875" cy="714375"/>
          </a:xfrm>
          <a:prstGeom prst="rect">
            <a:avLst/>
          </a:prstGeom>
        </p:spPr>
      </p:pic>
      <p:pic>
        <p:nvPicPr>
          <p:cNvPr id="4" name="Pictur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7" name="Picture 16">
            <a:hlinkClick r:id="rId8" action="ppaction://hlinkfi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487" y="4148279"/>
            <a:ext cx="3976284" cy="1056635"/>
          </a:xfrm>
          <a:prstGeom prst="rect">
            <a:avLst/>
          </a:prstGeom>
        </p:spPr>
      </p:pic>
      <p:pic>
        <p:nvPicPr>
          <p:cNvPr id="19" name="Picture 1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4633" y="210331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0046" y="3426072"/>
            <a:ext cx="456247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49615" y="1082386"/>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2056" name="Picture 8"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330" y="5012079"/>
            <a:ext cx="22002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4"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792" y="3572169"/>
            <a:ext cx="90582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0867" y="2877161"/>
            <a:ext cx="883920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2" name="Picture 8"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rinched Regul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6440" y="2575495"/>
            <a:ext cx="30289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Times New Roman" panose="02020603050405020304" pitchFamily="18" charset="0"/>
                <a:cs typeface="Times New Roman" panose="02020603050405020304" pitchFamily="18" charset="0"/>
              </a:rPr>
              <a:t>Math at Home with Mrs. Allison – </a:t>
            </a:r>
            <a:r>
              <a:rPr lang="en-US" sz="1400" dirty="0" smtClean="0">
                <a:solidFill>
                  <a:schemeClr val="tx1"/>
                </a:solidFill>
                <a:latin typeface="Times New Roman" panose="02020603050405020304" pitchFamily="18" charset="0"/>
                <a:cs typeface="Times New Roman" panose="02020603050405020304" pitchFamily="18" charset="0"/>
              </a:rPr>
              <a:t>November 29</a:t>
            </a:r>
            <a:endParaRPr lang="en-US" sz="1400" dirty="0">
              <a:solidFill>
                <a:schemeClr val="tx1"/>
              </a:solidFill>
              <a:latin typeface="Times New Roman" panose="02020603050405020304" pitchFamily="18" charset="0"/>
              <a:cs typeface="Times New Roman" panose="02020603050405020304" pitchFamily="18" charset="0"/>
            </a:endParaRPr>
          </a:p>
          <a:p>
            <a:r>
              <a:rPr lang="en-US" sz="1400" dirty="0">
                <a:solidFill>
                  <a:schemeClr val="tx1"/>
                </a:solidFill>
                <a:latin typeface="Times New Roman" panose="02020603050405020304" pitchFamily="18" charset="0"/>
                <a:cs typeface="Times New Roman" panose="02020603050405020304" pitchFamily="18" charset="0"/>
              </a:rPr>
              <a:t>Hi Grade 1 Math kids! While you are away from school, here are some activities for you to do. J Have fun! You can do your work on loose-leaf and attached everything in your homework duo-tang.</a:t>
            </a:r>
          </a:p>
          <a:p>
            <a:r>
              <a:rPr lang="en-US" sz="1400" dirty="0">
                <a:solidFill>
                  <a:schemeClr val="tx1"/>
                </a:solidFill>
                <a:latin typeface="Times New Roman" panose="02020603050405020304" pitchFamily="18" charset="0"/>
                <a:cs typeface="Times New Roman" panose="02020603050405020304" pitchFamily="18" charset="0"/>
              </a:rPr>
              <a:t>**Dream Box Math** has also been set up for all students. The link for the website is https://play.dreambox.com/login/knjs/mqtz In order to get your child’s username and password, please email me to get it and I will gladly pass it along. If you have any questions or concerns, please do not hesitate to contact me </a:t>
            </a:r>
            <a:r>
              <a:rPr lang="en-US" sz="1400" dirty="0" smtClean="0">
                <a:solidFill>
                  <a:schemeClr val="tx1"/>
                </a:solidFill>
                <a:latin typeface="Times New Roman" panose="02020603050405020304" pitchFamily="18" charset="0"/>
                <a:cs typeface="Times New Roman" panose="02020603050405020304" pitchFamily="18" charset="0"/>
              </a:rPr>
              <a:t>at </a:t>
            </a:r>
            <a:r>
              <a:rPr lang="en-US" sz="1400" dirty="0" smtClean="0">
                <a:solidFill>
                  <a:srgbClr val="000000"/>
                </a:solidFill>
                <a:latin typeface="Times New Roman" panose="02020603050405020304" pitchFamily="18" charset="0"/>
                <a:cs typeface="Times New Roman" panose="02020603050405020304" pitchFamily="18" charset="0"/>
              </a:rPr>
              <a:t>teena.allison@nbed.nb.ca</a:t>
            </a:r>
          </a:p>
          <a:p>
            <a:r>
              <a:rPr lang="en-US" sz="1400" b="1" dirty="0" smtClean="0">
                <a:solidFill>
                  <a:srgbClr val="000000"/>
                </a:solidFill>
                <a:latin typeface="Times New Roman" panose="02020603050405020304" pitchFamily="18" charset="0"/>
              </a:rPr>
              <a:t>Monday</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rPr>
              <a:t>_ 2_4_6_8_10_12_14_16_18_20</a:t>
            </a:r>
            <a:endParaRPr lang="en-US" sz="1400" dirty="0" smtClean="0">
              <a:solidFill>
                <a:srgbClr val="000000"/>
              </a:solidFill>
              <a:latin typeface="Times New Roman" panose="02020603050405020304" pitchFamily="18" charset="0"/>
            </a:endParaRPr>
          </a:p>
          <a:p>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*Dream Box Math or play a card </a:t>
            </a:r>
            <a:r>
              <a:rPr lang="en-US" sz="1400" dirty="0" smtClean="0">
                <a:solidFill>
                  <a:srgbClr val="000000"/>
                </a:solidFill>
                <a:latin typeface="Times New Roman" panose="02020603050405020304" pitchFamily="18" charset="0"/>
              </a:rPr>
              <a:t>or dice game </a:t>
            </a:r>
            <a:r>
              <a:rPr lang="en-US" sz="1400" dirty="0">
                <a:solidFill>
                  <a:srgbClr val="000000"/>
                </a:solidFill>
                <a:latin typeface="Times New Roman" panose="02020603050405020304" pitchFamily="18" charset="0"/>
              </a:rPr>
              <a:t>with someone you love</a:t>
            </a:r>
            <a:r>
              <a:rPr lang="en-US" sz="1400" dirty="0" smtClean="0">
                <a:solidFill>
                  <a:srgbClr val="000000"/>
                </a:solidFill>
                <a:latin typeface="Times New Roman" panose="02020603050405020304" pitchFamily="18" charset="0"/>
              </a:rPr>
              <a:t>.</a:t>
            </a:r>
            <a:endParaRPr lang="en-US" sz="1400" dirty="0" smtClean="0">
              <a:solidFill>
                <a:srgbClr val="000000"/>
              </a:solidFill>
              <a:latin typeface="Times New Roman" panose="02020603050405020304" pitchFamily="18" charset="0"/>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6146"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577994"/>
            <a:ext cx="30289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77715" y="1595546"/>
            <a:ext cx="1476375" cy="533400"/>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3914" y="2279318"/>
            <a:ext cx="1323975" cy="533400"/>
          </a:xfrm>
          <a:prstGeom prst="rect">
            <a:avLst/>
          </a:prstGeom>
        </p:spPr>
      </p:pic>
      <p:pic>
        <p:nvPicPr>
          <p:cNvPr id="6" name="Picture 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inched Regul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1657" y="2026584"/>
            <a:ext cx="30289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Literacy at Home with Ms. Bransfield – </a:t>
            </a:r>
            <a:r>
              <a:rPr lang="en-US" b="1" dirty="0" smtClean="0">
                <a:solidFill>
                  <a:schemeClr val="tx1"/>
                </a:solidFill>
              </a:rPr>
              <a:t>November 29</a:t>
            </a:r>
            <a:endParaRPr lang="en-US" dirty="0">
              <a:solidFill>
                <a:schemeClr val="tx1"/>
              </a:solidFill>
            </a:endParaRPr>
          </a:p>
          <a:p>
            <a:r>
              <a:rPr lang="en-US" dirty="0">
                <a:solidFill>
                  <a:schemeClr val="tx1"/>
                </a:solidFill>
              </a:rPr>
              <a:t>Hi boys and girls! I miss you all! </a:t>
            </a:r>
            <a:r>
              <a:rPr lang="en-US" dirty="0" smtClean="0">
                <a:solidFill>
                  <a:schemeClr val="tx1"/>
                </a:solidFill>
              </a:rPr>
              <a:t>Here </a:t>
            </a:r>
            <a:r>
              <a:rPr lang="en-US" dirty="0">
                <a:solidFill>
                  <a:schemeClr val="tx1"/>
                </a:solidFill>
              </a:rPr>
              <a:t>are your Literacy activities for </a:t>
            </a:r>
            <a:r>
              <a:rPr lang="en-US" dirty="0" smtClean="0">
                <a:solidFill>
                  <a:schemeClr val="tx1"/>
                </a:solidFill>
              </a:rPr>
              <a:t>today.</a:t>
            </a:r>
            <a:endParaRPr lang="en-US" dirty="0">
              <a:solidFill>
                <a:schemeClr val="tx1"/>
              </a:solidFill>
            </a:endParaRPr>
          </a:p>
          <a:p>
            <a:r>
              <a:rPr lang="en-US" dirty="0">
                <a:solidFill>
                  <a:schemeClr val="tx1"/>
                </a:solidFill>
              </a:rPr>
              <a:t> </a:t>
            </a:r>
          </a:p>
          <a:p>
            <a:r>
              <a:rPr lang="en-US" b="1" dirty="0">
                <a:solidFill>
                  <a:schemeClr val="tx1"/>
                </a:solidFill>
              </a:rPr>
              <a:t>Listen to Reading:</a:t>
            </a:r>
            <a:r>
              <a:rPr lang="en-US" dirty="0">
                <a:solidFill>
                  <a:schemeClr val="tx1"/>
                </a:solidFill>
              </a:rPr>
              <a:t>  Listen to a RAZ-Kids book or a Storyline Online book each day.  </a:t>
            </a:r>
            <a:r>
              <a:rPr lang="en-US" b="1" dirty="0">
                <a:solidFill>
                  <a:schemeClr val="tx1"/>
                </a:solidFill>
              </a:rPr>
              <a:t>Tell a grownup about the </a:t>
            </a:r>
            <a:r>
              <a:rPr lang="en-US" b="1" dirty="0" smtClean="0">
                <a:solidFill>
                  <a:schemeClr val="tx1"/>
                </a:solidFill>
              </a:rPr>
              <a:t>problem.  </a:t>
            </a:r>
            <a:r>
              <a:rPr lang="en-US" b="1" dirty="0" smtClean="0">
                <a:solidFill>
                  <a:schemeClr val="tx1"/>
                </a:solidFill>
              </a:rPr>
              <a:t>Tell your grownup what the </a:t>
            </a:r>
            <a:r>
              <a:rPr lang="en-US" b="1" dirty="0" smtClean="0">
                <a:solidFill>
                  <a:schemeClr val="tx1"/>
                </a:solidFill>
              </a:rPr>
              <a:t>setting is</a:t>
            </a:r>
            <a:r>
              <a:rPr lang="en-US" dirty="0" smtClean="0">
                <a:solidFill>
                  <a:schemeClr val="tx1"/>
                </a:solidFill>
              </a:rPr>
              <a:t>.</a:t>
            </a:r>
            <a:endParaRPr lang="en-US" dirty="0">
              <a:solidFill>
                <a:schemeClr val="tx1"/>
              </a:solidFill>
            </a:endParaRPr>
          </a:p>
          <a:p>
            <a:r>
              <a:rPr lang="en-US" b="1" dirty="0">
                <a:solidFill>
                  <a:schemeClr val="tx1"/>
                </a:solidFill>
              </a:rPr>
              <a:t>Read to Yourself:  </a:t>
            </a:r>
            <a:r>
              <a:rPr lang="en-US" dirty="0">
                <a:solidFill>
                  <a:schemeClr val="tx1"/>
                </a:solidFill>
              </a:rPr>
              <a:t>Read a RAZ-Kids book to yourself each day.  </a:t>
            </a:r>
            <a:r>
              <a:rPr lang="en-US" b="1" dirty="0">
                <a:solidFill>
                  <a:schemeClr val="tx1"/>
                </a:solidFill>
              </a:rPr>
              <a:t>Remember, no Robot Reading</a:t>
            </a:r>
            <a:r>
              <a:rPr lang="en-US" dirty="0">
                <a:solidFill>
                  <a:schemeClr val="tx1"/>
                </a:solidFill>
              </a:rPr>
              <a:t>!</a:t>
            </a:r>
          </a:p>
          <a:p>
            <a:r>
              <a:rPr lang="en-US" b="1" dirty="0">
                <a:solidFill>
                  <a:schemeClr val="tx1"/>
                </a:solidFill>
              </a:rPr>
              <a:t>Read to Someone Else</a:t>
            </a:r>
            <a:r>
              <a:rPr lang="en-US" dirty="0">
                <a:solidFill>
                  <a:schemeClr val="tx1"/>
                </a:solidFill>
              </a:rPr>
              <a:t>:  Once you’ve finished practicing your RAZ-Kids book, read it to a grown-up!</a:t>
            </a:r>
          </a:p>
          <a:p>
            <a:r>
              <a:rPr lang="en-US" b="1" dirty="0">
                <a:solidFill>
                  <a:schemeClr val="tx1"/>
                </a:solidFill>
              </a:rPr>
              <a:t>Word Work:  (Choose one each day)  1) </a:t>
            </a:r>
            <a:r>
              <a:rPr lang="en-US" dirty="0">
                <a:solidFill>
                  <a:schemeClr val="tx1"/>
                </a:solidFill>
              </a:rPr>
              <a:t>Go to Spelling City and click on the </a:t>
            </a:r>
            <a:r>
              <a:rPr lang="en-US" b="1" dirty="0">
                <a:solidFill>
                  <a:schemeClr val="tx1"/>
                </a:solidFill>
              </a:rPr>
              <a:t>–</a:t>
            </a:r>
            <a:r>
              <a:rPr lang="en-US" b="1" dirty="0" smtClean="0">
                <a:solidFill>
                  <a:schemeClr val="tx1"/>
                </a:solidFill>
              </a:rPr>
              <a:t>at </a:t>
            </a:r>
            <a:r>
              <a:rPr lang="en-US" b="1" dirty="0" smtClean="0">
                <a:solidFill>
                  <a:schemeClr val="tx1"/>
                </a:solidFill>
              </a:rPr>
              <a:t>words (</a:t>
            </a:r>
            <a:r>
              <a:rPr lang="en-US" b="1" dirty="0" smtClean="0">
                <a:solidFill>
                  <a:schemeClr val="tx1"/>
                </a:solidFill>
              </a:rPr>
              <a:t>at, cat, hat, sat, that).  </a:t>
            </a:r>
            <a:r>
              <a:rPr lang="en-US" b="1" dirty="0">
                <a:solidFill>
                  <a:schemeClr val="tx1"/>
                </a:solidFill>
              </a:rPr>
              <a:t>These are your words for this week.</a:t>
            </a:r>
            <a:r>
              <a:rPr lang="en-US" dirty="0">
                <a:solidFill>
                  <a:schemeClr val="tx1"/>
                </a:solidFill>
              </a:rPr>
              <a:t>  Try some games!  Practice spelling them. </a:t>
            </a:r>
            <a:r>
              <a:rPr lang="en-US" b="1" dirty="0">
                <a:solidFill>
                  <a:schemeClr val="tx1"/>
                </a:solidFill>
              </a:rPr>
              <a:t>2) </a:t>
            </a:r>
            <a:r>
              <a:rPr lang="en-US" dirty="0">
                <a:solidFill>
                  <a:schemeClr val="tx1"/>
                </a:solidFill>
              </a:rPr>
              <a:t>Have fun playing Squiggle Park!  </a:t>
            </a:r>
            <a:r>
              <a:rPr lang="en-US" b="1" dirty="0">
                <a:solidFill>
                  <a:schemeClr val="tx1"/>
                </a:solidFill>
              </a:rPr>
              <a:t>3)</a:t>
            </a:r>
            <a:r>
              <a:rPr lang="en-US" dirty="0">
                <a:solidFill>
                  <a:schemeClr val="tx1"/>
                </a:solidFill>
              </a:rPr>
              <a:t> </a:t>
            </a:r>
            <a:r>
              <a:rPr lang="en-US" dirty="0" smtClean="0">
                <a:solidFill>
                  <a:schemeClr val="tx1"/>
                </a:solidFill>
              </a:rPr>
              <a:t>Practice </a:t>
            </a:r>
            <a:r>
              <a:rPr lang="en-US" dirty="0" smtClean="0">
                <a:solidFill>
                  <a:schemeClr val="tx1"/>
                </a:solidFill>
              </a:rPr>
              <a:t>your grade one sight words.</a:t>
            </a:r>
            <a:endParaRPr lang="en-US" dirty="0">
              <a:solidFill>
                <a:schemeClr val="tx1"/>
              </a:solidFill>
            </a:endParaRPr>
          </a:p>
          <a:p>
            <a:r>
              <a:rPr lang="en-US" b="1" dirty="0">
                <a:solidFill>
                  <a:schemeClr val="tx1"/>
                </a:solidFill>
              </a:rPr>
              <a:t>Work on Writing:  </a:t>
            </a:r>
            <a:r>
              <a:rPr lang="en-US" b="1" dirty="0" smtClean="0">
                <a:solidFill>
                  <a:schemeClr val="tx1"/>
                </a:solidFill>
              </a:rPr>
              <a:t>(Choose one)</a:t>
            </a:r>
            <a:r>
              <a:rPr lang="en-US" dirty="0" smtClean="0">
                <a:solidFill>
                  <a:schemeClr val="tx1"/>
                </a:solidFill>
              </a:rPr>
              <a:t>  </a:t>
            </a:r>
            <a:r>
              <a:rPr lang="en-US" b="1" dirty="0">
                <a:solidFill>
                  <a:schemeClr val="tx1"/>
                </a:solidFill>
              </a:rPr>
              <a:t>1)</a:t>
            </a:r>
            <a:r>
              <a:rPr lang="en-US" dirty="0">
                <a:solidFill>
                  <a:schemeClr val="tx1"/>
                </a:solidFill>
              </a:rPr>
              <a:t> Show your grownups how neatly you can print by practicing writing your spelling words.  </a:t>
            </a:r>
            <a:r>
              <a:rPr lang="en-US" b="1" dirty="0">
                <a:solidFill>
                  <a:schemeClr val="tx1"/>
                </a:solidFill>
              </a:rPr>
              <a:t>2)</a:t>
            </a:r>
            <a:r>
              <a:rPr lang="en-US" dirty="0">
                <a:solidFill>
                  <a:schemeClr val="tx1"/>
                </a:solidFill>
              </a:rPr>
              <a:t> Write a “small moment” story </a:t>
            </a:r>
            <a:r>
              <a:rPr lang="en-US" dirty="0" smtClean="0">
                <a:solidFill>
                  <a:schemeClr val="tx1"/>
                </a:solidFill>
              </a:rPr>
              <a:t>about your time at </a:t>
            </a:r>
            <a:r>
              <a:rPr lang="en-US" dirty="0" smtClean="0">
                <a:solidFill>
                  <a:schemeClr val="tx1"/>
                </a:solidFill>
              </a:rPr>
              <a:t>home.  </a:t>
            </a:r>
            <a:r>
              <a:rPr lang="en-US" dirty="0" smtClean="0">
                <a:solidFill>
                  <a:schemeClr val="tx1"/>
                </a:solidFill>
              </a:rPr>
              <a:t>Try to include at least five details.  Don’t </a:t>
            </a:r>
            <a:r>
              <a:rPr lang="en-US" dirty="0" smtClean="0">
                <a:solidFill>
                  <a:schemeClr val="tx1"/>
                </a:solidFill>
              </a:rPr>
              <a:t>forget your </a:t>
            </a:r>
            <a:r>
              <a:rPr lang="en-US" b="1" dirty="0" smtClean="0">
                <a:solidFill>
                  <a:schemeClr val="tx1"/>
                </a:solidFill>
              </a:rPr>
              <a:t>end punctuation</a:t>
            </a:r>
            <a:r>
              <a:rPr lang="en-US" dirty="0" smtClean="0">
                <a:solidFill>
                  <a:schemeClr val="tx1"/>
                </a:solidFill>
              </a:rPr>
              <a:t>.</a:t>
            </a:r>
            <a:endParaRPr lang="en-US" dirty="0">
              <a:solidFill>
                <a:schemeClr val="tx1"/>
              </a:solidFill>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9954D-C66D-43BB-8D18-E1708C8D3347}">
  <ds:schemaRefs>
    <ds:schemaRef ds:uri="http://schemas.microsoft.com/sharepoint/v3/contenttype/forms"/>
  </ds:schemaRefs>
</ds:datastoreItem>
</file>

<file path=customXml/itemProps2.xml><?xml version="1.0" encoding="utf-8"?>
<ds:datastoreItem xmlns:ds="http://schemas.openxmlformats.org/officeDocument/2006/customXml" ds:itemID="{CA7D012A-384D-4BF7-880A-AC1ED23EF4FD}">
  <ds:schemaRefs>
    <ds:schemaRef ds:uri="http://purl.org/dc/elements/1.1/"/>
    <ds:schemaRef ds:uri="http://schemas.microsoft.com/office/2006/metadata/properties"/>
    <ds:schemaRef ds:uri="41cffffa-8dd5-4313-8dd0-b34bdcf68c0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17987ee-c82c-4776-b480-5ff807c8c756"/>
    <ds:schemaRef ds:uri="http://www.w3.org/XML/1998/namespace"/>
  </ds:schemaRefs>
</ds:datastoreItem>
</file>

<file path=customXml/itemProps3.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4538</TotalTime>
  <Words>1470</Words>
  <Application>Microsoft Office PowerPoint</Application>
  <PresentationFormat>Widescreen</PresentationFormat>
  <Paragraphs>28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70</cp:revision>
  <dcterms:created xsi:type="dcterms:W3CDTF">2020-10-09T16:44:27Z</dcterms:created>
  <dcterms:modified xsi:type="dcterms:W3CDTF">2021-11-29T06:10:16Z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