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314" r:id="rId2"/>
    <p:sldId id="313" r:id="rId3"/>
    <p:sldId id="312" r:id="rId4"/>
    <p:sldId id="311" r:id="rId5"/>
    <p:sldId id="310" r:id="rId6"/>
    <p:sldId id="309" r:id="rId7"/>
    <p:sldId id="308" r:id="rId8"/>
    <p:sldId id="307" r:id="rId9"/>
    <p:sldId id="306" r:id="rId10"/>
    <p:sldId id="305" r:id="rId11"/>
    <p:sldId id="304" r:id="rId12"/>
    <p:sldId id="303" r:id="rId13"/>
    <p:sldId id="302" r:id="rId14"/>
    <p:sldId id="301" r:id="rId15"/>
    <p:sldId id="300" r:id="rId16"/>
    <p:sldId id="299" r:id="rId17"/>
    <p:sldId id="298" r:id="rId18"/>
    <p:sldId id="297" r:id="rId19"/>
    <p:sldId id="296" r:id="rId20"/>
    <p:sldId id="295" r:id="rId21"/>
    <p:sldId id="294" r:id="rId22"/>
    <p:sldId id="293" r:id="rId23"/>
    <p:sldId id="292" r:id="rId24"/>
    <p:sldId id="291" r:id="rId25"/>
    <p:sldId id="315" r:id="rId26"/>
    <p:sldId id="330" r:id="rId27"/>
    <p:sldId id="331" r:id="rId28"/>
    <p:sldId id="332" r:id="rId29"/>
    <p:sldId id="333" r:id="rId30"/>
    <p:sldId id="334" r:id="rId31"/>
    <p:sldId id="335" r:id="rId32"/>
    <p:sldId id="329" r:id="rId33"/>
    <p:sldId id="317" r:id="rId34"/>
    <p:sldId id="318" r:id="rId35"/>
    <p:sldId id="319" r:id="rId36"/>
    <p:sldId id="320" r:id="rId37"/>
    <p:sldId id="321" r:id="rId38"/>
    <p:sldId id="258" r:id="rId39"/>
    <p:sldId id="259" r:id="rId40"/>
    <p:sldId id="260" r:id="rId41"/>
    <p:sldId id="261" r:id="rId42"/>
    <p:sldId id="262" r:id="rId43"/>
    <p:sldId id="263" r:id="rId44"/>
    <p:sldId id="264" r:id="rId45"/>
    <p:sldId id="265" r:id="rId46"/>
    <p:sldId id="266" r:id="rId47"/>
    <p:sldId id="267" r:id="rId48"/>
    <p:sldId id="268" r:id="rId49"/>
    <p:sldId id="273" r:id="rId50"/>
    <p:sldId id="269" r:id="rId51"/>
    <p:sldId id="270" r:id="rId52"/>
    <p:sldId id="271" r:id="rId53"/>
    <p:sldId id="272" r:id="rId54"/>
    <p:sldId id="274" r:id="rId55"/>
    <p:sldId id="275" r:id="rId56"/>
    <p:sldId id="276" r:id="rId57"/>
    <p:sldId id="277" r:id="rId58"/>
    <p:sldId id="278" r:id="rId59"/>
    <p:sldId id="279" r:id="rId60"/>
    <p:sldId id="280" r:id="rId61"/>
    <p:sldId id="281" r:id="rId62"/>
    <p:sldId id="282" r:id="rId63"/>
    <p:sldId id="283" r:id="rId64"/>
    <p:sldId id="284" r:id="rId65"/>
    <p:sldId id="285" r:id="rId66"/>
    <p:sldId id="286" r:id="rId67"/>
    <p:sldId id="287" r:id="rId68"/>
    <p:sldId id="288" r:id="rId69"/>
    <p:sldId id="322" r:id="rId70"/>
    <p:sldId id="323" r:id="rId71"/>
    <p:sldId id="289" r:id="rId72"/>
    <p:sldId id="325" r:id="rId73"/>
    <p:sldId id="326" r:id="rId74"/>
    <p:sldId id="327" r:id="rId75"/>
    <p:sldId id="328" r:id="rId76"/>
    <p:sldId id="324" r:id="rId77"/>
    <p:sldId id="290" r:id="rId7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C261FE-9D6B-F3AB-7EE9-E207D404D146}" v="349" dt="2023-06-19T18:02:12.688"/>
    <p1510:client id="{0AE02E90-F334-F77E-8158-88F2006F1CF6}" v="173" dt="2023-06-15T12:41:57.191"/>
    <p1510:client id="{2CB6AF02-593B-260F-7CF8-242951FC7DB3}" v="173" dt="2023-06-20T15:08:09.648"/>
    <p1510:client id="{B507F0FE-043C-F29C-BE06-B9E110C814CD}" v="22" dt="2023-06-14T16:39:12.766"/>
    <p1510:client id="{C1A68B7F-315B-58C9-5E32-38CA9FBFCD48}" v="699" dt="2023-06-15T14:23:39.227"/>
    <p1510:client id="{C300982A-DA8E-396F-41FF-87E64E4732E2}" v="1" dt="2023-06-21T20:06:24.026"/>
    <p1510:client id="{C3A876C5-0A6F-4F4A-CB15-FCFEF2395184}" v="59" dt="2023-06-21T20:05:12.118"/>
    <p1510:client id="{FBB94409-DB55-0C10-5DED-44E73AD706E4}" v="959" dt="2023-06-19T12:21:54.7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25.xml" Id="rId26" /><Relationship Type="http://schemas.openxmlformats.org/officeDocument/2006/relationships/slide" Target="slides/slide20.xml" Id="rId21" /><Relationship Type="http://schemas.openxmlformats.org/officeDocument/2006/relationships/slide" Target="slides/slide41.xml" Id="rId42" /><Relationship Type="http://schemas.openxmlformats.org/officeDocument/2006/relationships/slide" Target="slides/slide46.xml" Id="rId47" /><Relationship Type="http://schemas.openxmlformats.org/officeDocument/2006/relationships/slide" Target="slides/slide62.xml" Id="rId63" /><Relationship Type="http://schemas.openxmlformats.org/officeDocument/2006/relationships/slide" Target="slides/slide67.xml" Id="rId68" /><Relationship Type="http://schemas.microsoft.com/office/2015/10/relationships/revisionInfo" Target="revisionInfo.xml" Id="rId84" /><Relationship Type="http://schemas.openxmlformats.org/officeDocument/2006/relationships/slide" Target="slides/slide15.xml" Id="rId16" /><Relationship Type="http://schemas.openxmlformats.org/officeDocument/2006/relationships/slide" Target="slides/slide10.xml" Id="rId11" /><Relationship Type="http://schemas.openxmlformats.org/officeDocument/2006/relationships/slide" Target="slides/slide31.xml" Id="rId32" /><Relationship Type="http://schemas.openxmlformats.org/officeDocument/2006/relationships/slide" Target="slides/slide36.xml" Id="rId37" /><Relationship Type="http://schemas.openxmlformats.org/officeDocument/2006/relationships/slide" Target="slides/slide52.xml" Id="rId53" /><Relationship Type="http://schemas.openxmlformats.org/officeDocument/2006/relationships/slide" Target="slides/slide57.xml" Id="rId58" /><Relationship Type="http://schemas.openxmlformats.org/officeDocument/2006/relationships/slide" Target="slides/slide73.xml" Id="rId74" /><Relationship Type="http://schemas.openxmlformats.org/officeDocument/2006/relationships/presProps" Target="presProps.xml" Id="rId79" /><Relationship Type="http://schemas.openxmlformats.org/officeDocument/2006/relationships/slide" Target="slides/slide4.xml" Id="rId5" /><Relationship Type="http://schemas.openxmlformats.org/officeDocument/2006/relationships/slide" Target="slides/slide60.xml" Id="rId61" /><Relationship Type="http://schemas.openxmlformats.org/officeDocument/2006/relationships/tableStyles" Target="tableStyles.xml" Id="rId82" /><Relationship Type="http://schemas.openxmlformats.org/officeDocument/2006/relationships/slide" Target="slides/slide18.xml" Id="rId19" /><Relationship Type="http://schemas.openxmlformats.org/officeDocument/2006/relationships/slide" Target="slides/slide13.xml" Id="rId14" /><Relationship Type="http://schemas.openxmlformats.org/officeDocument/2006/relationships/slide" Target="slides/slide21.xml" Id="rId22" /><Relationship Type="http://schemas.openxmlformats.org/officeDocument/2006/relationships/slide" Target="slides/slide26.xml" Id="rId27" /><Relationship Type="http://schemas.openxmlformats.org/officeDocument/2006/relationships/slide" Target="slides/slide29.xml" Id="rId30" /><Relationship Type="http://schemas.openxmlformats.org/officeDocument/2006/relationships/slide" Target="slides/slide34.xml" Id="rId35" /><Relationship Type="http://schemas.openxmlformats.org/officeDocument/2006/relationships/slide" Target="slides/slide42.xml" Id="rId43" /><Relationship Type="http://schemas.openxmlformats.org/officeDocument/2006/relationships/slide" Target="slides/slide47.xml" Id="rId48" /><Relationship Type="http://schemas.openxmlformats.org/officeDocument/2006/relationships/slide" Target="slides/slide55.xml" Id="rId56" /><Relationship Type="http://schemas.openxmlformats.org/officeDocument/2006/relationships/slide" Target="slides/slide63.xml" Id="rId64" /><Relationship Type="http://schemas.openxmlformats.org/officeDocument/2006/relationships/slide" Target="slides/slide68.xml" Id="rId69" /><Relationship Type="http://schemas.openxmlformats.org/officeDocument/2006/relationships/slide" Target="slides/slide76.xml" Id="rId77" /><Relationship Type="http://schemas.openxmlformats.org/officeDocument/2006/relationships/slide" Target="slides/slide7.xml" Id="rId8" /><Relationship Type="http://schemas.openxmlformats.org/officeDocument/2006/relationships/slide" Target="slides/slide50.xml" Id="rId51" /><Relationship Type="http://schemas.openxmlformats.org/officeDocument/2006/relationships/slide" Target="slides/slide71.xml" Id="rId72" /><Relationship Type="http://schemas.openxmlformats.org/officeDocument/2006/relationships/viewProps" Target="viewProps.xml" Id="rId80" /><Relationship Type="http://schemas.openxmlformats.org/officeDocument/2006/relationships/slide" Target="slides/slide2.xml" Id="rId3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24.xml" Id="rId25" /><Relationship Type="http://schemas.openxmlformats.org/officeDocument/2006/relationships/slide" Target="slides/slide32.xml" Id="rId33" /><Relationship Type="http://schemas.openxmlformats.org/officeDocument/2006/relationships/slide" Target="slides/slide37.xml" Id="rId38" /><Relationship Type="http://schemas.openxmlformats.org/officeDocument/2006/relationships/slide" Target="slides/slide45.xml" Id="rId46" /><Relationship Type="http://schemas.openxmlformats.org/officeDocument/2006/relationships/slide" Target="slides/slide58.xml" Id="rId59" /><Relationship Type="http://schemas.openxmlformats.org/officeDocument/2006/relationships/slide" Target="slides/slide66.xml" Id="rId67" /><Relationship Type="http://schemas.openxmlformats.org/officeDocument/2006/relationships/slide" Target="slides/slide19.xml" Id="rId20" /><Relationship Type="http://schemas.openxmlformats.org/officeDocument/2006/relationships/slide" Target="slides/slide40.xml" Id="rId41" /><Relationship Type="http://schemas.openxmlformats.org/officeDocument/2006/relationships/slide" Target="slides/slide53.xml" Id="rId54" /><Relationship Type="http://schemas.openxmlformats.org/officeDocument/2006/relationships/slide" Target="slides/slide61.xml" Id="rId62" /><Relationship Type="http://schemas.openxmlformats.org/officeDocument/2006/relationships/slide" Target="slides/slide69.xml" Id="rId70" /><Relationship Type="http://schemas.openxmlformats.org/officeDocument/2006/relationships/slide" Target="slides/slide74.xml" Id="rId75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4.xml" Id="rId15" /><Relationship Type="http://schemas.openxmlformats.org/officeDocument/2006/relationships/slide" Target="slides/slide22.xml" Id="rId23" /><Relationship Type="http://schemas.openxmlformats.org/officeDocument/2006/relationships/slide" Target="slides/slide27.xml" Id="rId28" /><Relationship Type="http://schemas.openxmlformats.org/officeDocument/2006/relationships/slide" Target="slides/slide35.xml" Id="rId36" /><Relationship Type="http://schemas.openxmlformats.org/officeDocument/2006/relationships/slide" Target="slides/slide48.xml" Id="rId49" /><Relationship Type="http://schemas.openxmlformats.org/officeDocument/2006/relationships/slide" Target="slides/slide56.xml" Id="rId57" /><Relationship Type="http://schemas.openxmlformats.org/officeDocument/2006/relationships/slide" Target="slides/slide9.xml" Id="rId10" /><Relationship Type="http://schemas.openxmlformats.org/officeDocument/2006/relationships/slide" Target="slides/slide30.xml" Id="rId31" /><Relationship Type="http://schemas.openxmlformats.org/officeDocument/2006/relationships/slide" Target="slides/slide43.xml" Id="rId44" /><Relationship Type="http://schemas.openxmlformats.org/officeDocument/2006/relationships/slide" Target="slides/slide51.xml" Id="rId52" /><Relationship Type="http://schemas.openxmlformats.org/officeDocument/2006/relationships/slide" Target="slides/slide59.xml" Id="rId60" /><Relationship Type="http://schemas.openxmlformats.org/officeDocument/2006/relationships/slide" Target="slides/slide64.xml" Id="rId65" /><Relationship Type="http://schemas.openxmlformats.org/officeDocument/2006/relationships/slide" Target="slides/slide72.xml" Id="rId73" /><Relationship Type="http://schemas.openxmlformats.org/officeDocument/2006/relationships/slide" Target="slides/slide77.xml" Id="rId78" /><Relationship Type="http://schemas.openxmlformats.org/officeDocument/2006/relationships/theme" Target="theme/theme1.xml" Id="rId81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slide" Target="slides/slide38.xml" Id="rId39" /><Relationship Type="http://schemas.openxmlformats.org/officeDocument/2006/relationships/slide" Target="slides/slide33.xml" Id="rId34" /><Relationship Type="http://schemas.openxmlformats.org/officeDocument/2006/relationships/slide" Target="slides/slide49.xml" Id="rId50" /><Relationship Type="http://schemas.openxmlformats.org/officeDocument/2006/relationships/slide" Target="slides/slide54.xml" Id="rId55" /><Relationship Type="http://schemas.openxmlformats.org/officeDocument/2006/relationships/slide" Target="slides/slide75.xml" Id="rId76" /><Relationship Type="http://schemas.openxmlformats.org/officeDocument/2006/relationships/slide" Target="slides/slide6.xml" Id="rId7" /><Relationship Type="http://schemas.openxmlformats.org/officeDocument/2006/relationships/slide" Target="slides/slide70.xml" Id="rId71" /><Relationship Type="http://schemas.openxmlformats.org/officeDocument/2006/relationships/slide" Target="slides/slide1.xml" Id="rId2" /><Relationship Type="http://schemas.openxmlformats.org/officeDocument/2006/relationships/slide" Target="slides/slide28.xml" Id="rId29" /><Relationship Type="http://schemas.openxmlformats.org/officeDocument/2006/relationships/slide" Target="slides/slide23.xml" Id="rId24" /><Relationship Type="http://schemas.openxmlformats.org/officeDocument/2006/relationships/slide" Target="slides/slide39.xml" Id="rId40" /><Relationship Type="http://schemas.openxmlformats.org/officeDocument/2006/relationships/slide" Target="slides/slide44.xml" Id="rId45" /><Relationship Type="http://schemas.openxmlformats.org/officeDocument/2006/relationships/slide" Target="slides/slide65.xml" Id="rId66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7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35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7572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65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7286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88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15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2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39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45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0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03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55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79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1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274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 descr="Top view of a paper trumpet with green star glitters on a white surface">
            <a:extLst>
              <a:ext uri="{FF2B5EF4-FFF2-40B4-BE49-F238E27FC236}">
                <a16:creationId xmlns:a16="http://schemas.microsoft.com/office/drawing/2014/main" id="{4DA61EFB-433C-D619-569A-3352414D57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40" t="979" r="22943" b="3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9E02A0-5E3F-BB58-7D0D-553A95AF4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000"/>
              <a:t>GRETNA GREEN </a:t>
            </a:r>
            <a:br>
              <a:rPr lang="en-US" sz="4000"/>
            </a:br>
            <a:r>
              <a:rPr lang="en-US" sz="4000"/>
              <a:t>AWARDS</a:t>
            </a:r>
            <a:br>
              <a:rPr lang="en-US" sz="4000"/>
            </a:br>
            <a:r>
              <a:rPr lang="en-US" sz="4000"/>
              <a:t>2022-23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1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800"/>
              <a:t>G</a:t>
            </a:r>
            <a:br>
              <a:rPr lang="en-US" sz="4800"/>
            </a:br>
            <a:r>
              <a:rPr lang="en-US" sz="4800"/>
              <a:t>AWARD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</a:rPr>
              <a:t>ADRIANNE SHADDICK</a:t>
            </a:r>
          </a:p>
        </p:txBody>
      </p:sp>
    </p:spTree>
    <p:extLst>
      <p:ext uri="{BB962C8B-B14F-4D97-AF65-F5344CB8AC3E}">
        <p14:creationId xmlns:p14="http://schemas.microsoft.com/office/powerpoint/2010/main" val="125660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 descr="A picture containing person, indoor, standing&#10;&#10;Description automatically generated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800"/>
              <a:t>G</a:t>
            </a:r>
            <a:br>
              <a:rPr lang="en-US" sz="4800"/>
            </a:br>
            <a:r>
              <a:rPr lang="en-US" sz="4800"/>
              <a:t>AWARD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</a:rPr>
              <a:t>JARROD WILSON</a:t>
            </a:r>
          </a:p>
        </p:txBody>
      </p:sp>
    </p:spTree>
    <p:extLst>
      <p:ext uri="{BB962C8B-B14F-4D97-AF65-F5344CB8AC3E}">
        <p14:creationId xmlns:p14="http://schemas.microsoft.com/office/powerpoint/2010/main" val="329805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 descr="A picture containing person, clothing&#10;&#10;Description automatically generated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800"/>
              <a:t>G</a:t>
            </a:r>
            <a:br>
              <a:rPr lang="en-US" sz="4800"/>
            </a:br>
            <a:r>
              <a:rPr lang="en-US" sz="4800"/>
              <a:t>AWARD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</a:rPr>
              <a:t>JAIDA GILLESPIE</a:t>
            </a:r>
          </a:p>
        </p:txBody>
      </p:sp>
    </p:spTree>
    <p:extLst>
      <p:ext uri="{BB962C8B-B14F-4D97-AF65-F5344CB8AC3E}">
        <p14:creationId xmlns:p14="http://schemas.microsoft.com/office/powerpoint/2010/main" val="15229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 descr="A picture containing person, clothing&#10;&#10;Description automatically generated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800"/>
              <a:t>G</a:t>
            </a:r>
            <a:br>
              <a:rPr lang="en-US" sz="4800"/>
            </a:br>
            <a:r>
              <a:rPr lang="en-US" sz="4800"/>
              <a:t>AWARD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</a:rPr>
              <a:t>KAIDENCE LLOYD</a:t>
            </a:r>
          </a:p>
        </p:txBody>
      </p:sp>
    </p:spTree>
    <p:extLst>
      <p:ext uri="{BB962C8B-B14F-4D97-AF65-F5344CB8AC3E}">
        <p14:creationId xmlns:p14="http://schemas.microsoft.com/office/powerpoint/2010/main" val="299799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800"/>
              <a:t>G</a:t>
            </a:r>
            <a:br>
              <a:rPr lang="en-US" sz="4800"/>
            </a:br>
            <a:r>
              <a:rPr lang="en-US" sz="4800"/>
              <a:t>AWARD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</a:rPr>
              <a:t>ARWA BADAWI</a:t>
            </a:r>
          </a:p>
        </p:txBody>
      </p:sp>
    </p:spTree>
    <p:extLst>
      <p:ext uri="{BB962C8B-B14F-4D97-AF65-F5344CB8AC3E}">
        <p14:creationId xmlns:p14="http://schemas.microsoft.com/office/powerpoint/2010/main" val="284154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 descr="A picture containing person, indoor, red, wearing&#10;&#10;Description automatically generated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800"/>
              <a:t>G</a:t>
            </a:r>
            <a:br>
              <a:rPr lang="en-US" sz="4800"/>
            </a:br>
            <a:r>
              <a:rPr lang="en-US" sz="4800"/>
              <a:t>AWARD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</a:rPr>
              <a:t>MERRICK RAYMOND</a:t>
            </a:r>
          </a:p>
        </p:txBody>
      </p:sp>
    </p:spTree>
    <p:extLst>
      <p:ext uri="{BB962C8B-B14F-4D97-AF65-F5344CB8AC3E}">
        <p14:creationId xmlns:p14="http://schemas.microsoft.com/office/powerpoint/2010/main" val="414107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800"/>
              <a:t>G</a:t>
            </a:r>
            <a:br>
              <a:rPr lang="en-US" sz="4800"/>
            </a:br>
            <a:r>
              <a:rPr lang="en-US" sz="4800"/>
              <a:t>AWARD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</a:rPr>
              <a:t>MATTY LIRETTE</a:t>
            </a:r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89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 descr="A picture containing person, clothing&#10;&#10;Description automatically generated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800"/>
              <a:t>G</a:t>
            </a:r>
            <a:br>
              <a:rPr lang="en-US" sz="4800"/>
            </a:br>
            <a:r>
              <a:rPr lang="en-US" sz="4800"/>
              <a:t>AWARD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</a:rPr>
              <a:t>KIANNA MACCALLUM</a:t>
            </a:r>
          </a:p>
        </p:txBody>
      </p:sp>
    </p:spTree>
    <p:extLst>
      <p:ext uri="{BB962C8B-B14F-4D97-AF65-F5344CB8AC3E}">
        <p14:creationId xmlns:p14="http://schemas.microsoft.com/office/powerpoint/2010/main" val="311276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800"/>
              <a:t>G</a:t>
            </a:r>
            <a:br>
              <a:rPr lang="en-US" sz="4800"/>
            </a:br>
            <a:r>
              <a:rPr lang="en-US" sz="4800"/>
              <a:t>AWARD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</a:rPr>
              <a:t>CADEN SULLIVAN</a:t>
            </a:r>
          </a:p>
        </p:txBody>
      </p:sp>
    </p:spTree>
    <p:extLst>
      <p:ext uri="{BB962C8B-B14F-4D97-AF65-F5344CB8AC3E}">
        <p14:creationId xmlns:p14="http://schemas.microsoft.com/office/powerpoint/2010/main" val="119067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 descr="A picture containing person&#10;&#10;Description automatically generated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800"/>
              <a:t>CAROLYN</a:t>
            </a:r>
            <a:br>
              <a:rPr lang="en-US" sz="4800"/>
            </a:br>
            <a:r>
              <a:rPr lang="en-US" sz="4800"/>
              <a:t>SIMMONS</a:t>
            </a:r>
            <a:br>
              <a:rPr lang="en-US" sz="4800"/>
            </a:br>
            <a:r>
              <a:rPr lang="en-US" sz="4800"/>
              <a:t>AWARD</a:t>
            </a:r>
            <a:br>
              <a:rPr lang="en-US" sz="4800"/>
            </a:br>
            <a:r>
              <a:rPr lang="en-US" sz="4800"/>
              <a:t>CO-RECIPIENT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</a:rPr>
              <a:t>WHITTNEY O'DONNELL</a:t>
            </a:r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3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F993C45-B237-4CD5-A232-CD2DFFF5A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E9EA4F6-F0E3-4DB3-8F82-B91A1F693A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3A7345F-1794-4777-80F8-B67B01BE7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AEB4062E-9879-4D6E-8C9A-55D81D61C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E0E1E50E-9B56-49FC-AC93-34C80F438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786CF095-2697-4E6D-832B-E71B7C8D6D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A93A2EA0-D245-490B-A61D-8B32A8DF49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6BAC7BF2-009C-48C7-A7F2-2139B507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7D60F62B-3828-4F12-B884-8A8925325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8A41293-53F5-4380-B216-EB66A4353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A6DDE673-E05B-400B-B6E1-335E425D8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E420E8-BD15-20CC-9537-7D89BF98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136" y="1020871"/>
            <a:ext cx="6960759" cy="284967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YEAR-END AWARDS</a:t>
            </a:r>
            <a:br>
              <a:rPr lang="en-US" sz="6000"/>
            </a:br>
            <a:r>
              <a:rPr lang="en-US" sz="6000">
                <a:solidFill>
                  <a:srgbClr val="FFFFFF"/>
                </a:solidFill>
              </a:rPr>
              <a:t>2022-23</a:t>
            </a:r>
            <a:endParaRPr lang="en-US" sz="6000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28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800"/>
              <a:t>CAROLYN</a:t>
            </a:r>
            <a:br>
              <a:rPr lang="en-US" sz="4800"/>
            </a:br>
            <a:r>
              <a:rPr lang="en-US" sz="4800"/>
              <a:t>SIMMONS</a:t>
            </a:r>
            <a:br>
              <a:rPr lang="en-US" sz="4800"/>
            </a:br>
            <a:r>
              <a:rPr lang="en-US" sz="4800"/>
              <a:t>AWARD</a:t>
            </a:r>
            <a:br>
              <a:rPr lang="en-US" sz="4800"/>
            </a:br>
            <a:r>
              <a:rPr lang="en-US" sz="4800"/>
              <a:t>CO-RECIPIENT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</a:rPr>
              <a:t>ELLA BREAU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800"/>
              <a:t>CHARLES</a:t>
            </a:r>
            <a:br>
              <a:rPr lang="en-US" sz="4800"/>
            </a:br>
            <a:r>
              <a:rPr lang="en-US" sz="4800"/>
              <a:t>P</a:t>
            </a:r>
            <a:br>
              <a:rPr lang="en-US" sz="4800"/>
            </a:br>
            <a:r>
              <a:rPr lang="en-US" sz="4800"/>
              <a:t>CROCKET</a:t>
            </a:r>
            <a:br>
              <a:rPr lang="en-US" sz="4800"/>
            </a:br>
            <a:r>
              <a:rPr lang="en-US" sz="4800"/>
              <a:t>AWARD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</a:rPr>
              <a:t>MATTHEW DALEY</a:t>
            </a:r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67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800"/>
              <a:t>SANDY</a:t>
            </a:r>
            <a:br>
              <a:rPr lang="en-US" sz="4800"/>
            </a:br>
            <a:r>
              <a:rPr lang="en-US" sz="4800"/>
              <a:t>MCKINNON</a:t>
            </a:r>
            <a:br>
              <a:rPr lang="en-US" sz="4800"/>
            </a:br>
            <a:r>
              <a:rPr lang="en-US" sz="4800"/>
              <a:t>AWARD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</a:rPr>
              <a:t>CHARLOTTE SAUNDERS</a:t>
            </a:r>
          </a:p>
        </p:txBody>
      </p:sp>
    </p:spTree>
    <p:extLst>
      <p:ext uri="{BB962C8B-B14F-4D97-AF65-F5344CB8AC3E}">
        <p14:creationId xmlns:p14="http://schemas.microsoft.com/office/powerpoint/2010/main" val="302826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 descr="A picture containing person&#10;&#10;Description automatically generated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800"/>
              <a:t>UNSUNG</a:t>
            </a:r>
            <a:br>
              <a:rPr lang="en-US" sz="4800"/>
            </a:br>
            <a:r>
              <a:rPr lang="en-US" sz="4800"/>
              <a:t>HERO</a:t>
            </a:r>
            <a:br>
              <a:rPr lang="en-US" sz="4800"/>
            </a:br>
            <a:r>
              <a:rPr lang="en-US" sz="4800"/>
              <a:t>AWARD</a:t>
            </a:r>
            <a:br>
              <a:rPr lang="en-US" sz="4800"/>
            </a:br>
            <a:r>
              <a:rPr lang="en-US" sz="4800"/>
              <a:t>CO-RECIPIENT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</a:rPr>
              <a:t>WYNSTON FORAN</a:t>
            </a:r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06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800"/>
              <a:t>UNSUNG</a:t>
            </a:r>
            <a:br>
              <a:rPr lang="en-US" sz="4800"/>
            </a:br>
            <a:r>
              <a:rPr lang="en-US" sz="4800"/>
              <a:t>HERO</a:t>
            </a:r>
            <a:br>
              <a:rPr lang="en-US" sz="4800"/>
            </a:br>
            <a:r>
              <a:rPr lang="en-US" sz="4800"/>
              <a:t>AWARD</a:t>
            </a:r>
            <a:br>
              <a:rPr lang="en-US" sz="4800"/>
            </a:br>
            <a:r>
              <a:rPr lang="en-US" sz="4800"/>
              <a:t>CO-RECIPIENT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</a:rPr>
              <a:t>JACK WORRELL</a:t>
            </a:r>
          </a:p>
        </p:txBody>
      </p:sp>
    </p:spTree>
    <p:extLst>
      <p:ext uri="{BB962C8B-B14F-4D97-AF65-F5344CB8AC3E}">
        <p14:creationId xmlns:p14="http://schemas.microsoft.com/office/powerpoint/2010/main" val="117334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F993C45-B237-4CD5-A232-CD2DFFF5A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E9EA4F6-F0E3-4DB3-8F82-B91A1F693A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3A7345F-1794-4777-80F8-B67B01BE7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AEB4062E-9879-4D6E-8C9A-55D81D61C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E0E1E50E-9B56-49FC-AC93-34C80F438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786CF095-2697-4E6D-832B-E71B7C8D6D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A93A2EA0-D245-490B-A61D-8B32A8DF49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6BAC7BF2-009C-48C7-A7F2-2139B507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7D60F62B-3828-4F12-B884-8A8925325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8A41293-53F5-4380-B216-EB66A4353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A6DDE673-E05B-400B-B6E1-335E425D8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E420E8-BD15-20CC-9537-7D89BF98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136" y="1020871"/>
            <a:ext cx="6960759" cy="284967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CLUB AWARDS</a:t>
            </a:r>
            <a:br>
              <a:rPr lang="en-US" sz="6000" dirty="0"/>
            </a:br>
            <a:r>
              <a:rPr lang="en-US" sz="6000" dirty="0">
                <a:solidFill>
                  <a:srgbClr val="FFFFFF"/>
                </a:solidFill>
              </a:rPr>
              <a:t>2022-23</a:t>
            </a:r>
            <a:endParaRPr lang="en-US" sz="6000" dirty="0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34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 descr="A picture containing person&#10;&#10;Description automatically generated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800" dirty="0"/>
              <a:t>HERITAGE FAIR:</a:t>
            </a:r>
            <a:br>
              <a:rPr lang="en-US" sz="4800" dirty="0"/>
            </a:br>
            <a:r>
              <a:rPr lang="en-US" sz="4800" dirty="0"/>
              <a:t>THE NB SPORT LEGACY</a:t>
            </a:r>
            <a:br>
              <a:rPr lang="en-US" sz="4800" dirty="0"/>
            </a:br>
            <a:r>
              <a:rPr lang="en-US" sz="4800" dirty="0"/>
              <a:t>AWARD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BROOKLYNN BUDDEN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80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800" dirty="0"/>
              <a:t>HERITAGE FAIR:</a:t>
            </a:r>
            <a:br>
              <a:rPr lang="en-US" sz="4800" dirty="0"/>
            </a:br>
            <a:r>
              <a:rPr lang="en-US" sz="4800" dirty="0"/>
              <a:t>THE NB SPORT LEGACY</a:t>
            </a:r>
            <a:br>
              <a:rPr lang="en-US" sz="4800" dirty="0"/>
            </a:br>
            <a:r>
              <a:rPr lang="en-US" sz="4800" dirty="0"/>
              <a:t>AWARD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MAYA MCFARLANE</a:t>
            </a:r>
          </a:p>
        </p:txBody>
      </p:sp>
    </p:spTree>
    <p:extLst>
      <p:ext uri="{BB962C8B-B14F-4D97-AF65-F5344CB8AC3E}">
        <p14:creationId xmlns:p14="http://schemas.microsoft.com/office/powerpoint/2010/main" val="86718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 descr="A picture containing person, clothing&#10;&#10;Description automatically generated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800" dirty="0"/>
              <a:t>HERITAGE FAIR:</a:t>
            </a:r>
            <a:br>
              <a:rPr lang="en-US" sz="4800" dirty="0"/>
            </a:br>
            <a:r>
              <a:rPr lang="en-US" sz="4800" dirty="0"/>
              <a:t>THE NB MUSEUM AWARD OF MERIT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REBECCA DOUCETTE</a:t>
            </a:r>
          </a:p>
        </p:txBody>
      </p:sp>
    </p:spTree>
    <p:extLst>
      <p:ext uri="{BB962C8B-B14F-4D97-AF65-F5344CB8AC3E}">
        <p14:creationId xmlns:p14="http://schemas.microsoft.com/office/powerpoint/2010/main" val="167041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800" dirty="0"/>
              <a:t>HERITAGE FAIR:</a:t>
            </a:r>
            <a:br>
              <a:rPr lang="en-US" sz="4800" dirty="0"/>
            </a:br>
            <a:r>
              <a:rPr lang="en-US" sz="4800" dirty="0"/>
              <a:t>THE NB MUSEUM AWARD OF MERIT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QUINN HOWE</a:t>
            </a:r>
          </a:p>
        </p:txBody>
      </p:sp>
    </p:spTree>
    <p:extLst>
      <p:ext uri="{BB962C8B-B14F-4D97-AF65-F5344CB8AC3E}">
        <p14:creationId xmlns:p14="http://schemas.microsoft.com/office/powerpoint/2010/main" val="423387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9103" b="19103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800" dirty="0"/>
              <a:t>Students</a:t>
            </a:r>
            <a:br>
              <a:rPr lang="en-US" sz="4800" dirty="0"/>
            </a:br>
            <a:r>
              <a:rPr lang="en-US" sz="4800" dirty="0"/>
              <a:t>First</a:t>
            </a:r>
            <a:br>
              <a:rPr lang="en-US" sz="4800" dirty="0"/>
            </a:br>
            <a:r>
              <a:rPr lang="en-US" sz="4800" dirty="0"/>
              <a:t>Award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BLAIR WILLISTON</a:t>
            </a:r>
          </a:p>
        </p:txBody>
      </p:sp>
    </p:spTree>
    <p:extLst>
      <p:ext uri="{BB962C8B-B14F-4D97-AF65-F5344CB8AC3E}">
        <p14:creationId xmlns:p14="http://schemas.microsoft.com/office/powerpoint/2010/main" val="151385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800" dirty="0"/>
              <a:t>HERITAGE FAIR:</a:t>
            </a:r>
            <a:br>
              <a:rPr lang="en-US" sz="4800" dirty="0"/>
            </a:br>
            <a:r>
              <a:rPr lang="en-US" sz="4800" dirty="0"/>
              <a:t>THE NB HISTORIC PLACES</a:t>
            </a:r>
            <a:br>
              <a:rPr lang="en-US" sz="4800" dirty="0"/>
            </a:br>
            <a:r>
              <a:rPr lang="en-US" sz="4800" dirty="0"/>
              <a:t>AWARD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JERICA DOYLE</a:t>
            </a:r>
          </a:p>
        </p:txBody>
      </p:sp>
    </p:spTree>
    <p:extLst>
      <p:ext uri="{BB962C8B-B14F-4D97-AF65-F5344CB8AC3E}">
        <p14:creationId xmlns:p14="http://schemas.microsoft.com/office/powerpoint/2010/main" val="223567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 descr="A picture containing person, indoor, standing&#10;&#10;Description automatically generated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800" dirty="0"/>
              <a:t>HERITAGE FAIR:</a:t>
            </a:r>
            <a:br>
              <a:rPr lang="en-US" sz="4800" dirty="0"/>
            </a:br>
            <a:r>
              <a:rPr lang="en-US" sz="4800" dirty="0"/>
              <a:t>THE NB LABOUR HISTORY</a:t>
            </a:r>
            <a:br>
              <a:rPr lang="en-US" sz="4800" dirty="0"/>
            </a:br>
            <a:r>
              <a:rPr lang="en-US" sz="4800" dirty="0"/>
              <a:t>AWARD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JARROD WILSON</a:t>
            </a:r>
          </a:p>
        </p:txBody>
      </p:sp>
    </p:spTree>
    <p:extLst>
      <p:ext uri="{BB962C8B-B14F-4D97-AF65-F5344CB8AC3E}">
        <p14:creationId xmlns:p14="http://schemas.microsoft.com/office/powerpoint/2010/main" val="193176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800" dirty="0"/>
              <a:t>CHESS:</a:t>
            </a:r>
            <a:br>
              <a:rPr lang="en-US" sz="4800" dirty="0"/>
            </a:br>
            <a:r>
              <a:rPr lang="en-US" sz="4800" dirty="0"/>
              <a:t>BRONZE MEDAL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BRODY BUGGIE</a:t>
            </a:r>
          </a:p>
        </p:txBody>
      </p:sp>
    </p:spTree>
    <p:extLst>
      <p:ext uri="{BB962C8B-B14F-4D97-AF65-F5344CB8AC3E}">
        <p14:creationId xmlns:p14="http://schemas.microsoft.com/office/powerpoint/2010/main" val="369286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800" dirty="0"/>
              <a:t>CHESS:</a:t>
            </a:r>
            <a:br>
              <a:rPr lang="en-US" sz="4800" dirty="0"/>
            </a:br>
            <a:r>
              <a:rPr lang="en-US" sz="4800" dirty="0"/>
              <a:t> SILVER MEDAL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AIDEN FORBES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6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800" dirty="0"/>
              <a:t>CHESS:</a:t>
            </a:r>
            <a:br>
              <a:rPr lang="en-US" sz="4800" dirty="0"/>
            </a:br>
            <a:r>
              <a:rPr lang="en-US" sz="4800" dirty="0"/>
              <a:t>CHAMPION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AVIEN PENNEY-WARD</a:t>
            </a:r>
          </a:p>
        </p:txBody>
      </p:sp>
    </p:spTree>
    <p:extLst>
      <p:ext uri="{BB962C8B-B14F-4D97-AF65-F5344CB8AC3E}">
        <p14:creationId xmlns:p14="http://schemas.microsoft.com/office/powerpoint/2010/main" val="14318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 descr="A picture containing person, indoor, standing&#10;&#10;Description automatically generated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800" dirty="0"/>
              <a:t>GOLF:</a:t>
            </a:r>
            <a:br>
              <a:rPr lang="en-US" sz="4800" dirty="0"/>
            </a:br>
            <a:r>
              <a:rPr lang="en-US" sz="4800" dirty="0"/>
              <a:t>BRONZE MEDAL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JARROD WILSON</a:t>
            </a:r>
          </a:p>
        </p:txBody>
      </p:sp>
    </p:spTree>
    <p:extLst>
      <p:ext uri="{BB962C8B-B14F-4D97-AF65-F5344CB8AC3E}">
        <p14:creationId xmlns:p14="http://schemas.microsoft.com/office/powerpoint/2010/main" val="42501788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800" dirty="0"/>
              <a:t>GOLF:</a:t>
            </a:r>
            <a:br>
              <a:rPr lang="en-US" sz="4800" dirty="0"/>
            </a:br>
            <a:r>
              <a:rPr lang="en-US" sz="4800" dirty="0"/>
              <a:t>SILVER MEDAL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BRODY BUGGIE</a:t>
            </a:r>
          </a:p>
        </p:txBody>
      </p:sp>
    </p:spTree>
    <p:extLst>
      <p:ext uri="{BB962C8B-B14F-4D97-AF65-F5344CB8AC3E}">
        <p14:creationId xmlns:p14="http://schemas.microsoft.com/office/powerpoint/2010/main" val="31685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800" dirty="0"/>
              <a:t>GOLF:</a:t>
            </a:r>
            <a:br>
              <a:rPr lang="en-US" sz="4800" dirty="0"/>
            </a:br>
            <a:r>
              <a:rPr lang="en-US" sz="4800" dirty="0"/>
              <a:t>GG MASTERS CHAMPION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BEN MORRIS</a:t>
            </a:r>
          </a:p>
        </p:txBody>
      </p:sp>
    </p:spTree>
    <p:extLst>
      <p:ext uri="{BB962C8B-B14F-4D97-AF65-F5344CB8AC3E}">
        <p14:creationId xmlns:p14="http://schemas.microsoft.com/office/powerpoint/2010/main" val="179107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F993C45-B237-4CD5-A232-CD2DFFF5A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E9EA4F6-F0E3-4DB3-8F82-B91A1F693A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3A7345F-1794-4777-80F8-B67B01BE7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AEB4062E-9879-4D6E-8C9A-55D81D61C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E0E1E50E-9B56-49FC-AC93-34C80F438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786CF095-2697-4E6D-832B-E71B7C8D6D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A93A2EA0-D245-490B-A61D-8B32A8DF49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6BAC7BF2-009C-48C7-A7F2-2139B507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7D60F62B-3828-4F12-B884-8A8925325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8A41293-53F5-4380-B216-EB66A4353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A6DDE673-E05B-400B-B6E1-335E425D8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E420E8-BD15-20CC-9537-7D89BF98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136" y="1020871"/>
            <a:ext cx="6960759" cy="284967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ATHLETIC AWARDS</a:t>
            </a:r>
            <a:br>
              <a:rPr lang="en-US" sz="6000">
                <a:solidFill>
                  <a:srgbClr val="FFFFFF"/>
                </a:solidFill>
              </a:rPr>
            </a:br>
            <a:r>
              <a:rPr lang="en-US" sz="6000">
                <a:solidFill>
                  <a:srgbClr val="FFFFFF"/>
                </a:solidFill>
              </a:rPr>
              <a:t>2022-23</a:t>
            </a:r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294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1" b="15255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800"/>
              <a:t>CROSS COUNTRY:  GRADE 6 TOP RUNNER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</a:rPr>
              <a:t>JORDY RAYMOND</a:t>
            </a:r>
          </a:p>
        </p:txBody>
      </p:sp>
    </p:spTree>
    <p:extLst>
      <p:ext uri="{BB962C8B-B14F-4D97-AF65-F5344CB8AC3E}">
        <p14:creationId xmlns:p14="http://schemas.microsoft.com/office/powerpoint/2010/main" val="200060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 descr="A picture containing person, young&#10;&#10;Description automatically generated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800"/>
              <a:t>TURN</a:t>
            </a:r>
            <a:br>
              <a:rPr lang="en-US" sz="4800"/>
            </a:br>
            <a:r>
              <a:rPr lang="en-US" sz="4800"/>
              <a:t>AROUND</a:t>
            </a:r>
            <a:br>
              <a:rPr lang="en-US" sz="4800"/>
            </a:br>
            <a:r>
              <a:rPr lang="en-US" sz="4800"/>
              <a:t>AWARD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</a:rPr>
              <a:t>JOSHUA LUSK</a:t>
            </a:r>
          </a:p>
        </p:txBody>
      </p:sp>
    </p:spTree>
    <p:extLst>
      <p:ext uri="{BB962C8B-B14F-4D97-AF65-F5344CB8AC3E}">
        <p14:creationId xmlns:p14="http://schemas.microsoft.com/office/powerpoint/2010/main" val="112305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800" dirty="0"/>
              <a:t>CROSS COUNTRY:</a:t>
            </a:r>
            <a:br>
              <a:rPr lang="en-US" sz="4800" dirty="0"/>
            </a:br>
            <a:r>
              <a:rPr lang="en-US" sz="4800" dirty="0"/>
              <a:t>GRADE 7 TOP RUNNER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</a:rPr>
              <a:t> KYE GOOD</a:t>
            </a:r>
          </a:p>
          <a:p>
            <a:pPr algn="r"/>
            <a:endParaRPr lang="en-US" sz="4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87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800" dirty="0"/>
              <a:t>CROSS COUNTRY: GRADE 8 TOP RUNNER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</a:rPr>
              <a:t>AIDEN FORBES</a:t>
            </a:r>
          </a:p>
        </p:txBody>
      </p:sp>
    </p:spTree>
    <p:extLst>
      <p:ext uri="{BB962C8B-B14F-4D97-AF65-F5344CB8AC3E}">
        <p14:creationId xmlns:p14="http://schemas.microsoft.com/office/powerpoint/2010/main" val="195116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800" dirty="0"/>
              <a:t>VARSITY BOYS'</a:t>
            </a:r>
            <a:br>
              <a:rPr lang="en-US" sz="4800" dirty="0"/>
            </a:br>
            <a:r>
              <a:rPr lang="en-US" sz="4800" dirty="0"/>
              <a:t> SOCCER:</a:t>
            </a:r>
            <a:br>
              <a:rPr lang="en-US" sz="4800" dirty="0"/>
            </a:br>
            <a:r>
              <a:rPr lang="en-US" sz="4800" dirty="0"/>
              <a:t>ROOKIE OF THE YEAR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</a:rPr>
              <a:t>JORDY RAYMOND</a:t>
            </a:r>
          </a:p>
        </p:txBody>
      </p:sp>
    </p:spTree>
    <p:extLst>
      <p:ext uri="{BB962C8B-B14F-4D97-AF65-F5344CB8AC3E}">
        <p14:creationId xmlns:p14="http://schemas.microsoft.com/office/powerpoint/2010/main" val="73654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800" dirty="0"/>
              <a:t>VARSITY BOYS' SOCCER:</a:t>
            </a:r>
            <a:br>
              <a:rPr lang="en-US" sz="4800" dirty="0"/>
            </a:br>
            <a:r>
              <a:rPr lang="en-US" sz="4800" dirty="0"/>
              <a:t>TOP DEFENSIVE PLAYER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</a:rPr>
              <a:t>MATTY LIRETTE</a:t>
            </a:r>
          </a:p>
        </p:txBody>
      </p:sp>
    </p:spTree>
    <p:extLst>
      <p:ext uri="{BB962C8B-B14F-4D97-AF65-F5344CB8AC3E}">
        <p14:creationId xmlns:p14="http://schemas.microsoft.com/office/powerpoint/2010/main" val="230819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800" dirty="0"/>
              <a:t>VARSITY BOYS' SOCCER:</a:t>
            </a:r>
            <a:br>
              <a:rPr lang="en-US" sz="4800" dirty="0"/>
            </a:br>
            <a:r>
              <a:rPr lang="en-US" sz="4800" dirty="0"/>
              <a:t>MVP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</a:rPr>
              <a:t>AIDEN FORBES</a:t>
            </a:r>
          </a:p>
        </p:txBody>
      </p:sp>
    </p:spTree>
    <p:extLst>
      <p:ext uri="{BB962C8B-B14F-4D97-AF65-F5344CB8AC3E}">
        <p14:creationId xmlns:p14="http://schemas.microsoft.com/office/powerpoint/2010/main" val="410068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800" dirty="0"/>
              <a:t>VARSITY GIRLS' SOCCER:</a:t>
            </a:r>
            <a:br>
              <a:rPr lang="en-US" sz="4800" dirty="0"/>
            </a:br>
            <a:r>
              <a:rPr lang="en-US" sz="4800" dirty="0"/>
              <a:t>TOP DEFENSIVE PLAYER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</a:rPr>
              <a:t>SASHA PERRETT</a:t>
            </a:r>
          </a:p>
        </p:txBody>
      </p:sp>
    </p:spTree>
    <p:extLst>
      <p:ext uri="{BB962C8B-B14F-4D97-AF65-F5344CB8AC3E}">
        <p14:creationId xmlns:p14="http://schemas.microsoft.com/office/powerpoint/2010/main" val="85537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800" dirty="0"/>
              <a:t>VARSITY GIRLS SOCCER:</a:t>
            </a:r>
            <a:br>
              <a:rPr lang="en-US" sz="4800" dirty="0"/>
            </a:br>
            <a:r>
              <a:rPr lang="en-US" sz="4800" dirty="0"/>
              <a:t>TOP HUSTLER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</a:rPr>
              <a:t>CHARLOTTE SAUNDERS</a:t>
            </a:r>
          </a:p>
        </p:txBody>
      </p:sp>
    </p:spTree>
    <p:extLst>
      <p:ext uri="{BB962C8B-B14F-4D97-AF65-F5344CB8AC3E}">
        <p14:creationId xmlns:p14="http://schemas.microsoft.com/office/powerpoint/2010/main" val="325746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800" dirty="0"/>
              <a:t>VARSITY GIRLS' SOCCER:</a:t>
            </a:r>
            <a:br>
              <a:rPr lang="en-US" sz="4800" dirty="0"/>
            </a:br>
            <a:r>
              <a:rPr lang="en-US" sz="4800" dirty="0"/>
              <a:t>MVP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</a:rPr>
              <a:t>STELLA PERRETT</a:t>
            </a:r>
          </a:p>
        </p:txBody>
      </p:sp>
    </p:spTree>
    <p:extLst>
      <p:ext uri="{BB962C8B-B14F-4D97-AF65-F5344CB8AC3E}">
        <p14:creationId xmlns:p14="http://schemas.microsoft.com/office/powerpoint/2010/main" val="396833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800"/>
              <a:t>JV BOYS' BASKETBALL: ROOKIE OF THE YEAR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</a:rPr>
              <a:t>LUKE SAUNDERS</a:t>
            </a:r>
          </a:p>
        </p:txBody>
      </p:sp>
    </p:spTree>
    <p:extLst>
      <p:ext uri="{BB962C8B-B14F-4D97-AF65-F5344CB8AC3E}">
        <p14:creationId xmlns:p14="http://schemas.microsoft.com/office/powerpoint/2010/main" val="409964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800"/>
              <a:t>JV BOYS' BASKETBALL: CO-MVP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</a:rPr>
              <a:t>KYE GOOD</a:t>
            </a:r>
          </a:p>
        </p:txBody>
      </p:sp>
    </p:spTree>
    <p:extLst>
      <p:ext uri="{BB962C8B-B14F-4D97-AF65-F5344CB8AC3E}">
        <p14:creationId xmlns:p14="http://schemas.microsoft.com/office/powerpoint/2010/main" val="366883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800" dirty="0"/>
              <a:t>DRAMA:</a:t>
            </a:r>
            <a:br>
              <a:rPr lang="en-US" sz="4800" dirty="0"/>
            </a:br>
            <a:r>
              <a:rPr lang="en-US" sz="4800" dirty="0"/>
              <a:t>RISING STAR AWARD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</a:rPr>
              <a:t>QUINN HOWE</a:t>
            </a:r>
          </a:p>
        </p:txBody>
      </p:sp>
    </p:spTree>
    <p:extLst>
      <p:ext uri="{BB962C8B-B14F-4D97-AF65-F5344CB8AC3E}">
        <p14:creationId xmlns:p14="http://schemas.microsoft.com/office/powerpoint/2010/main" val="25872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800"/>
              <a:t>JV BOYS' BASKETBALL: CO-MVP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</a:rPr>
              <a:t>LIAM WALSH</a:t>
            </a:r>
          </a:p>
        </p:txBody>
      </p:sp>
    </p:spTree>
    <p:extLst>
      <p:ext uri="{BB962C8B-B14F-4D97-AF65-F5344CB8AC3E}">
        <p14:creationId xmlns:p14="http://schemas.microsoft.com/office/powerpoint/2010/main" val="317780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800"/>
              <a:t>VARSITY</a:t>
            </a:r>
            <a:br>
              <a:rPr lang="en-US" sz="4800"/>
            </a:br>
            <a:r>
              <a:rPr lang="en-US" sz="4800"/>
              <a:t>BOYS'</a:t>
            </a:r>
            <a:br>
              <a:rPr lang="en-US" sz="4800"/>
            </a:br>
            <a:r>
              <a:rPr lang="en-US" sz="4800"/>
              <a:t>BASKETBALL: TOP DEFENSIVE PLAYER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</a:rPr>
              <a:t>CADEN SULLIVAN</a:t>
            </a:r>
          </a:p>
        </p:txBody>
      </p:sp>
    </p:spTree>
    <p:extLst>
      <p:ext uri="{BB962C8B-B14F-4D97-AF65-F5344CB8AC3E}">
        <p14:creationId xmlns:p14="http://schemas.microsoft.com/office/powerpoint/2010/main" val="300989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800"/>
              <a:t>VARSITY</a:t>
            </a:r>
            <a:br>
              <a:rPr lang="en-US" sz="4800"/>
            </a:br>
            <a:r>
              <a:rPr lang="en-US" sz="4800"/>
              <a:t>BOYS'</a:t>
            </a:r>
            <a:br>
              <a:rPr lang="en-US" sz="4800"/>
            </a:br>
            <a:r>
              <a:rPr lang="en-US" sz="4800"/>
              <a:t>BASKETBALL: CO-MVP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</a:rPr>
              <a:t>MATTY LIRETTE</a:t>
            </a:r>
          </a:p>
        </p:txBody>
      </p:sp>
    </p:spTree>
    <p:extLst>
      <p:ext uri="{BB962C8B-B14F-4D97-AF65-F5344CB8AC3E}">
        <p14:creationId xmlns:p14="http://schemas.microsoft.com/office/powerpoint/2010/main" val="165113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800"/>
              <a:t>VARSITY</a:t>
            </a:r>
            <a:br>
              <a:rPr lang="en-US" sz="4800"/>
            </a:br>
            <a:r>
              <a:rPr lang="en-US" sz="4800"/>
              <a:t>BOYS'</a:t>
            </a:r>
            <a:br>
              <a:rPr lang="en-US" sz="4800"/>
            </a:br>
            <a:r>
              <a:rPr lang="en-US" sz="4800"/>
              <a:t>BASKETBALL: CO-MVP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</a:rPr>
              <a:t>AIDEN FORBES</a:t>
            </a:r>
          </a:p>
        </p:txBody>
      </p:sp>
    </p:spTree>
    <p:extLst>
      <p:ext uri="{BB962C8B-B14F-4D97-AF65-F5344CB8AC3E}">
        <p14:creationId xmlns:p14="http://schemas.microsoft.com/office/powerpoint/2010/main" val="20294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800"/>
              <a:t>VARSITY</a:t>
            </a:r>
            <a:br>
              <a:rPr lang="en-US" sz="4800"/>
            </a:br>
            <a:r>
              <a:rPr lang="en-US" sz="4800"/>
              <a:t>GIRLS' BASKETBALL: ROOKIE OF THE YEAR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</a:rPr>
              <a:t>SOPHIE BURNS</a:t>
            </a:r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20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800"/>
              <a:t>VARSITY</a:t>
            </a:r>
            <a:br>
              <a:rPr lang="en-US" sz="4800"/>
            </a:br>
            <a:r>
              <a:rPr lang="en-US" sz="4800"/>
              <a:t>GIRLS' BASKETBALL: TOP OFFENSIVE PLAYER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</a:rPr>
              <a:t>CHARLOTTE SAUNDERS</a:t>
            </a:r>
          </a:p>
        </p:txBody>
      </p:sp>
    </p:spTree>
    <p:extLst>
      <p:ext uri="{BB962C8B-B14F-4D97-AF65-F5344CB8AC3E}">
        <p14:creationId xmlns:p14="http://schemas.microsoft.com/office/powerpoint/2010/main" val="411730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800" dirty="0"/>
              <a:t> </a:t>
            </a:r>
            <a:r>
              <a:rPr lang="en-US" sz="4400" dirty="0"/>
              <a:t>VARSITY</a:t>
            </a:r>
            <a:br>
              <a:rPr lang="en-US" sz="4400" dirty="0"/>
            </a:br>
            <a:r>
              <a:rPr lang="en-US" sz="4400" dirty="0"/>
              <a:t>GIRLS'</a:t>
            </a:r>
            <a:br>
              <a:rPr lang="en-US" sz="4400" dirty="0"/>
            </a:br>
            <a:r>
              <a:rPr lang="en-US" sz="4400" dirty="0"/>
              <a:t> BASKETBALL: MVP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</a:rPr>
              <a:t>STELLA PERRETT</a:t>
            </a:r>
          </a:p>
        </p:txBody>
      </p:sp>
    </p:spTree>
    <p:extLst>
      <p:ext uri="{BB962C8B-B14F-4D97-AF65-F5344CB8AC3E}">
        <p14:creationId xmlns:p14="http://schemas.microsoft.com/office/powerpoint/2010/main" val="221221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000" dirty="0"/>
              <a:t>JV BOYS' VOLLEYBALL: MOST SPORTSMANLIKE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</a:rPr>
              <a:t>JORDY RAYMOND</a:t>
            </a:r>
          </a:p>
        </p:txBody>
      </p:sp>
    </p:spTree>
    <p:extLst>
      <p:ext uri="{BB962C8B-B14F-4D97-AF65-F5344CB8AC3E}">
        <p14:creationId xmlns:p14="http://schemas.microsoft.com/office/powerpoint/2010/main" val="238785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800"/>
              <a:t>JV BOYS' VOLLEYBALL: CO-MVP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</a:rPr>
              <a:t>LUKE SAUNDERS</a:t>
            </a:r>
          </a:p>
        </p:txBody>
      </p:sp>
    </p:spTree>
    <p:extLst>
      <p:ext uri="{BB962C8B-B14F-4D97-AF65-F5344CB8AC3E}">
        <p14:creationId xmlns:p14="http://schemas.microsoft.com/office/powerpoint/2010/main" val="245610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800"/>
              <a:t>JV BOYS' VOLLEYBALL: CO-MVP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</a:rPr>
              <a:t>NICHOLAS SPENCER</a:t>
            </a:r>
          </a:p>
        </p:txBody>
      </p:sp>
    </p:spTree>
    <p:extLst>
      <p:ext uri="{BB962C8B-B14F-4D97-AF65-F5344CB8AC3E}">
        <p14:creationId xmlns:p14="http://schemas.microsoft.com/office/powerpoint/2010/main" val="370636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800"/>
              <a:t>DRAMA: SUPPORTING ROLE AWARD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</a:rPr>
              <a:t>LEAH GODIN</a:t>
            </a:r>
          </a:p>
        </p:txBody>
      </p:sp>
    </p:spTree>
    <p:extLst>
      <p:ext uri="{BB962C8B-B14F-4D97-AF65-F5344CB8AC3E}">
        <p14:creationId xmlns:p14="http://schemas.microsoft.com/office/powerpoint/2010/main" val="166003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 descr="A picture containing person, indoor, young, posing&#10;&#10;Description automatically generated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800"/>
              <a:t>JV GIRLS' VOLLEYBALL: UNSUNG HERO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</a:rPr>
              <a:t>ELLE TREVORS</a:t>
            </a:r>
          </a:p>
        </p:txBody>
      </p:sp>
    </p:spTree>
    <p:extLst>
      <p:ext uri="{BB962C8B-B14F-4D97-AF65-F5344CB8AC3E}">
        <p14:creationId xmlns:p14="http://schemas.microsoft.com/office/powerpoint/2010/main" val="57538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 descr="A picture containing person, clothing&#10;&#10;Description automatically generated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800"/>
              <a:t>JV GIRLS' VOLLEYBALL: TOP OFFENSIVE PLAYER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</a:rPr>
              <a:t>DALILAH PARKER</a:t>
            </a:r>
          </a:p>
        </p:txBody>
      </p:sp>
    </p:spTree>
    <p:extLst>
      <p:ext uri="{BB962C8B-B14F-4D97-AF65-F5344CB8AC3E}">
        <p14:creationId xmlns:p14="http://schemas.microsoft.com/office/powerpoint/2010/main" val="337611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800"/>
              <a:t>JV GIRLS' VOLLEYBALL: MVP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</a:rPr>
              <a:t>KAIDENCE LLOYD</a:t>
            </a:r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31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800"/>
              <a:t>VARSITY BOYS' VOLLEYBALL: ROOKIE OF THE YEAR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</a:rPr>
              <a:t>KYE GOOD</a:t>
            </a:r>
          </a:p>
        </p:txBody>
      </p:sp>
    </p:spTree>
    <p:extLst>
      <p:ext uri="{BB962C8B-B14F-4D97-AF65-F5344CB8AC3E}">
        <p14:creationId xmlns:p14="http://schemas.microsoft.com/office/powerpoint/2010/main" val="129095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800"/>
              <a:t>VARSITY BOYS' VOLLEYBALL: TOP DEFENSIVE PLAYER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</a:rPr>
              <a:t>MATTY LIRETTE</a:t>
            </a:r>
          </a:p>
        </p:txBody>
      </p:sp>
    </p:spTree>
    <p:extLst>
      <p:ext uri="{BB962C8B-B14F-4D97-AF65-F5344CB8AC3E}">
        <p14:creationId xmlns:p14="http://schemas.microsoft.com/office/powerpoint/2010/main" val="377417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800"/>
              <a:t>VARSITY BOYS' VOLLEYBALL: MVP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</a:rPr>
              <a:t>AIDEN FORBES</a:t>
            </a:r>
          </a:p>
        </p:txBody>
      </p:sp>
    </p:spTree>
    <p:extLst>
      <p:ext uri="{BB962C8B-B14F-4D97-AF65-F5344CB8AC3E}">
        <p14:creationId xmlns:p14="http://schemas.microsoft.com/office/powerpoint/2010/main" val="261158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800" dirty="0"/>
              <a:t>VARSITY GIRLS' VOLLEYBALL: ROOKIE OF THE YEAR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</a:rPr>
              <a:t>STELLA PERRETT</a:t>
            </a:r>
          </a:p>
        </p:txBody>
      </p:sp>
    </p:spTree>
    <p:extLst>
      <p:ext uri="{BB962C8B-B14F-4D97-AF65-F5344CB8AC3E}">
        <p14:creationId xmlns:p14="http://schemas.microsoft.com/office/powerpoint/2010/main" val="425680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800" dirty="0"/>
              <a:t>VARSITY GIRLS' VOLLEYBALL: MOST IMPROVED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</a:rPr>
              <a:t>LONDON SAVAGE</a:t>
            </a:r>
          </a:p>
        </p:txBody>
      </p:sp>
    </p:spTree>
    <p:extLst>
      <p:ext uri="{BB962C8B-B14F-4D97-AF65-F5344CB8AC3E}">
        <p14:creationId xmlns:p14="http://schemas.microsoft.com/office/powerpoint/2010/main" val="290481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800" dirty="0"/>
              <a:t>VARSITY GIRLS' VOLLEYBALL: MVP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</a:rPr>
              <a:t>CHARLOTTE SAUNDERS</a:t>
            </a:r>
          </a:p>
        </p:txBody>
      </p:sp>
    </p:spTree>
    <p:extLst>
      <p:ext uri="{BB962C8B-B14F-4D97-AF65-F5344CB8AC3E}">
        <p14:creationId xmlns:p14="http://schemas.microsoft.com/office/powerpoint/2010/main" val="271940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400" dirty="0"/>
              <a:t>BOYS' VARSITY FLAG FOOTBALL:</a:t>
            </a:r>
            <a:br>
              <a:rPr lang="en-US" sz="4400" dirty="0"/>
            </a:br>
            <a:r>
              <a:rPr lang="en-US" sz="4400" dirty="0"/>
              <a:t>TOP OFFENSIVE PLAYER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MATTY LIRETTE</a:t>
            </a:r>
          </a:p>
        </p:txBody>
      </p:sp>
    </p:spTree>
    <p:extLst>
      <p:ext uri="{BB962C8B-B14F-4D97-AF65-F5344CB8AC3E}">
        <p14:creationId xmlns:p14="http://schemas.microsoft.com/office/powerpoint/2010/main" val="183695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 descr="A picture containing text, person, child, young&#10;&#10;Description automatically generated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800" dirty="0"/>
              <a:t>DRAMA:</a:t>
            </a:r>
            <a:br>
              <a:rPr lang="en-US" sz="4800" dirty="0"/>
            </a:br>
            <a:r>
              <a:rPr lang="en-US" sz="4800" dirty="0"/>
              <a:t>GOLDEN GATOR</a:t>
            </a:r>
            <a:br>
              <a:rPr lang="en-US" sz="4800" dirty="0"/>
            </a:br>
            <a:r>
              <a:rPr lang="en-US" sz="4800" dirty="0"/>
              <a:t> AWARD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</a:rPr>
              <a:t>BENTLEY MARSLAND</a:t>
            </a:r>
          </a:p>
        </p:txBody>
      </p:sp>
    </p:spTree>
    <p:extLst>
      <p:ext uri="{BB962C8B-B14F-4D97-AF65-F5344CB8AC3E}">
        <p14:creationId xmlns:p14="http://schemas.microsoft.com/office/powerpoint/2010/main" val="82986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400" dirty="0"/>
              <a:t>BOYS' VARSITY FLAG FOOTBALL:</a:t>
            </a:r>
            <a:br>
              <a:rPr lang="en-US" sz="4400" dirty="0"/>
            </a:br>
            <a:r>
              <a:rPr lang="en-US" sz="4400" dirty="0"/>
              <a:t>TOP DEFENSIVE</a:t>
            </a:r>
            <a:br>
              <a:rPr lang="en-US" sz="4400" dirty="0"/>
            </a:br>
            <a:r>
              <a:rPr lang="en-US" sz="4400" dirty="0"/>
              <a:t>PLAYER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CADEN SULLIVAN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8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 descr="A picture containing person, indoor, standing&#10;&#10;Description automatically generated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800" dirty="0"/>
              <a:t>BOYS' VARSITY FLAG FOOTBALL:</a:t>
            </a:r>
            <a:br>
              <a:rPr lang="en-US" sz="4800" dirty="0"/>
            </a:br>
            <a:r>
              <a:rPr lang="en-US" sz="4800" dirty="0"/>
              <a:t>CO-MVP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JARROD WILSON</a:t>
            </a:r>
          </a:p>
        </p:txBody>
      </p:sp>
    </p:spTree>
    <p:extLst>
      <p:ext uri="{BB962C8B-B14F-4D97-AF65-F5344CB8AC3E}">
        <p14:creationId xmlns:p14="http://schemas.microsoft.com/office/powerpoint/2010/main" val="70291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800" dirty="0"/>
              <a:t>BOYS' VARSITY FLAG FOOTBALL:</a:t>
            </a:r>
            <a:br>
              <a:rPr lang="en-US" sz="4800" dirty="0"/>
            </a:br>
            <a:r>
              <a:rPr lang="en-US" sz="4800" dirty="0"/>
              <a:t>CO-MVP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</a:rPr>
              <a:t>AIDEN FORBES</a:t>
            </a:r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93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 descr="A picture containing person, clothing&#10;&#10;Description automatically generated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800" dirty="0"/>
              <a:t>GIRLS' VARSITY SOFTBALL:</a:t>
            </a:r>
            <a:br>
              <a:rPr lang="en-US" sz="4800" dirty="0"/>
            </a:br>
            <a:r>
              <a:rPr lang="en-US" sz="4800" dirty="0"/>
              <a:t>MOST IMPROVED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JAIDA GILLESPIE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72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800" dirty="0"/>
              <a:t>GIRLS' VARSITY SOFTBALL:</a:t>
            </a:r>
            <a:br>
              <a:rPr lang="en-US" sz="4800" dirty="0"/>
            </a:br>
            <a:r>
              <a:rPr lang="en-US" sz="4800" dirty="0"/>
              <a:t>MOST SPORTSMAN-LIKE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ELLA BREAU</a:t>
            </a:r>
          </a:p>
        </p:txBody>
      </p:sp>
    </p:spTree>
    <p:extLst>
      <p:ext uri="{BB962C8B-B14F-4D97-AF65-F5344CB8AC3E}">
        <p14:creationId xmlns:p14="http://schemas.microsoft.com/office/powerpoint/2010/main" val="327406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800" dirty="0"/>
              <a:t>GIRLS' VARSITY SOFTBALL:</a:t>
            </a:r>
            <a:br>
              <a:rPr lang="en-US" sz="4800" dirty="0"/>
            </a:br>
            <a:r>
              <a:rPr lang="en-US" sz="4800" dirty="0"/>
              <a:t>MVP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CHARLOTTE SAUNDERS</a:t>
            </a:r>
          </a:p>
        </p:txBody>
      </p:sp>
    </p:spTree>
    <p:extLst>
      <p:ext uri="{BB962C8B-B14F-4D97-AF65-F5344CB8AC3E}">
        <p14:creationId xmlns:p14="http://schemas.microsoft.com/office/powerpoint/2010/main" val="349789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800" dirty="0"/>
              <a:t>MALE</a:t>
            </a:r>
            <a:br>
              <a:rPr lang="en-US" sz="4800" dirty="0"/>
            </a:br>
            <a:r>
              <a:rPr lang="en-US" sz="4800" dirty="0"/>
              <a:t>ATHLETE</a:t>
            </a:r>
            <a:br>
              <a:rPr lang="en-US" sz="4800" dirty="0"/>
            </a:br>
            <a:r>
              <a:rPr lang="en-US" sz="4800" dirty="0"/>
              <a:t>OF</a:t>
            </a:r>
            <a:br>
              <a:rPr lang="en-US" sz="4800" dirty="0"/>
            </a:br>
            <a:r>
              <a:rPr lang="en-US" sz="4800" dirty="0"/>
              <a:t>THE</a:t>
            </a:r>
            <a:br>
              <a:rPr lang="en-US" sz="4800" dirty="0"/>
            </a:br>
            <a:r>
              <a:rPr lang="en-US" sz="4800" dirty="0"/>
              <a:t>YEAR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</a:rPr>
              <a:t>AIDEN FORBES</a:t>
            </a:r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63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800" dirty="0"/>
              <a:t>FEMALE</a:t>
            </a:r>
            <a:br>
              <a:rPr lang="en-US" sz="4800" dirty="0"/>
            </a:br>
            <a:r>
              <a:rPr lang="en-US" sz="4800" dirty="0"/>
              <a:t>ATHLETE</a:t>
            </a:r>
            <a:br>
              <a:rPr lang="en-US" sz="4800" dirty="0"/>
            </a:br>
            <a:r>
              <a:rPr lang="en-US" sz="4800" dirty="0"/>
              <a:t>OF</a:t>
            </a:r>
            <a:br>
              <a:rPr lang="en-US" sz="4800" dirty="0"/>
            </a:br>
            <a:r>
              <a:rPr lang="en-US" sz="4800" dirty="0"/>
              <a:t>THE</a:t>
            </a:r>
            <a:br>
              <a:rPr lang="en-US" sz="4800" dirty="0"/>
            </a:br>
            <a:r>
              <a:rPr lang="en-US" sz="4800" dirty="0"/>
              <a:t>YEAR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CHARLOTTE SAUNDERS</a:t>
            </a:r>
          </a:p>
        </p:txBody>
      </p:sp>
    </p:spTree>
    <p:extLst>
      <p:ext uri="{BB962C8B-B14F-4D97-AF65-F5344CB8AC3E}">
        <p14:creationId xmlns:p14="http://schemas.microsoft.com/office/powerpoint/2010/main" val="258968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800"/>
              <a:t>G</a:t>
            </a:r>
            <a:br>
              <a:rPr lang="en-US" sz="4800"/>
            </a:br>
            <a:r>
              <a:rPr lang="en-US" sz="4800"/>
              <a:t>AWARD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</a:rPr>
              <a:t>BRODY BUGGIE</a:t>
            </a:r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21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CFDB8103-BF42-C726-61E4-35652011F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27" b="76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A3BC9-A505-6C21-539A-EFA8E4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800"/>
              <a:t>G</a:t>
            </a:r>
            <a:br>
              <a:rPr lang="en-US" sz="4800"/>
            </a:br>
            <a:r>
              <a:rPr lang="en-US" sz="4800"/>
              <a:t>AWARD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3699-9C74-D304-0485-568F6C48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</a:rPr>
              <a:t>EMMILY MULLIN</a:t>
            </a:r>
          </a:p>
        </p:txBody>
      </p:sp>
    </p:spTree>
    <p:extLst>
      <p:ext uri="{BB962C8B-B14F-4D97-AF65-F5344CB8AC3E}">
        <p14:creationId xmlns:p14="http://schemas.microsoft.com/office/powerpoint/2010/main" val="325206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77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Facet</vt:lpstr>
      <vt:lpstr>GRETNA GREEN  AWARDS 2022-23</vt:lpstr>
      <vt:lpstr>YEAR-END AWARDS 2022-23</vt:lpstr>
      <vt:lpstr>Students First Award</vt:lpstr>
      <vt:lpstr>TURN AROUND AWARD</vt:lpstr>
      <vt:lpstr>DRAMA: RISING STAR AWARD</vt:lpstr>
      <vt:lpstr>DRAMA: SUPPORTING ROLE AWARD</vt:lpstr>
      <vt:lpstr>DRAMA: GOLDEN GATOR  AWARD</vt:lpstr>
      <vt:lpstr>G AWARD</vt:lpstr>
      <vt:lpstr>G AWARD</vt:lpstr>
      <vt:lpstr>G AWARD</vt:lpstr>
      <vt:lpstr>G AWARD</vt:lpstr>
      <vt:lpstr>G AWARD</vt:lpstr>
      <vt:lpstr>G AWARD</vt:lpstr>
      <vt:lpstr>G AWARD</vt:lpstr>
      <vt:lpstr>G AWARD</vt:lpstr>
      <vt:lpstr>G AWARD</vt:lpstr>
      <vt:lpstr>G AWARD</vt:lpstr>
      <vt:lpstr>G AWARD</vt:lpstr>
      <vt:lpstr>CAROLYN SIMMONS AWARD CO-RECIPIENT</vt:lpstr>
      <vt:lpstr>CAROLYN SIMMONS AWARD CO-RECIPIENT</vt:lpstr>
      <vt:lpstr>CHARLES P CROCKET AWARD</vt:lpstr>
      <vt:lpstr>SANDY MCKINNON AWARD</vt:lpstr>
      <vt:lpstr>UNSUNG HERO AWARD CO-RECIPIENT</vt:lpstr>
      <vt:lpstr>UNSUNG HERO AWARD CO-RECIPIENT</vt:lpstr>
      <vt:lpstr>CLUB AWARDS 2022-23</vt:lpstr>
      <vt:lpstr>HERITAGE FAIR: THE NB SPORT LEGACY AWARD</vt:lpstr>
      <vt:lpstr>HERITAGE FAIR: THE NB SPORT LEGACY AWARD</vt:lpstr>
      <vt:lpstr>HERITAGE FAIR: THE NB MUSEUM AWARD OF MERIT</vt:lpstr>
      <vt:lpstr>HERITAGE FAIR: THE NB MUSEUM AWARD OF MERIT</vt:lpstr>
      <vt:lpstr>HERITAGE FAIR: THE NB HISTORIC PLACES AWARD</vt:lpstr>
      <vt:lpstr>HERITAGE FAIR: THE NB LABOUR HISTORY AWARD</vt:lpstr>
      <vt:lpstr>CHESS: BRONZE MEDAL</vt:lpstr>
      <vt:lpstr>CHESS:  SILVER MEDAL</vt:lpstr>
      <vt:lpstr>CHESS: CHAMPION</vt:lpstr>
      <vt:lpstr>GOLF: BRONZE MEDAL</vt:lpstr>
      <vt:lpstr>GOLF: SILVER MEDAL</vt:lpstr>
      <vt:lpstr>GOLF: GG MASTERS CHAMPION</vt:lpstr>
      <vt:lpstr>ATHLETIC AWARDS 2022-23</vt:lpstr>
      <vt:lpstr>CROSS COUNTRY:  GRADE 6 TOP RUNNER</vt:lpstr>
      <vt:lpstr>CROSS COUNTRY: GRADE 7 TOP RUNNER</vt:lpstr>
      <vt:lpstr>CROSS COUNTRY: GRADE 8 TOP RUNNER</vt:lpstr>
      <vt:lpstr>VARSITY BOYS'  SOCCER: ROOKIE OF THE YEAR</vt:lpstr>
      <vt:lpstr>VARSITY BOYS' SOCCER: TOP DEFENSIVE PLAYER</vt:lpstr>
      <vt:lpstr>VARSITY BOYS' SOCCER: MVP</vt:lpstr>
      <vt:lpstr>VARSITY GIRLS' SOCCER: TOP DEFENSIVE PLAYER</vt:lpstr>
      <vt:lpstr>VARSITY GIRLS SOCCER: TOP HUSTLER</vt:lpstr>
      <vt:lpstr>VARSITY GIRLS' SOCCER: MVP</vt:lpstr>
      <vt:lpstr>JV BOYS' BASKETBALL: ROOKIE OF THE YEAR</vt:lpstr>
      <vt:lpstr>JV BOYS' BASKETBALL: CO-MVP</vt:lpstr>
      <vt:lpstr>JV BOYS' BASKETBALL: CO-MVP</vt:lpstr>
      <vt:lpstr>VARSITY BOYS' BASKETBALL: TOP DEFENSIVE PLAYER</vt:lpstr>
      <vt:lpstr>VARSITY BOYS' BASKETBALL: CO-MVP</vt:lpstr>
      <vt:lpstr>VARSITY BOYS' BASKETBALL: CO-MVP</vt:lpstr>
      <vt:lpstr>VARSITY GIRLS' BASKETBALL: ROOKIE OF THE YEAR</vt:lpstr>
      <vt:lpstr>VARSITY GIRLS' BASKETBALL: TOP OFFENSIVE PLAYER</vt:lpstr>
      <vt:lpstr> VARSITY GIRLS'  BASKETBALL: MVP</vt:lpstr>
      <vt:lpstr>JV BOYS' VOLLEYBALL: MOST SPORTSMANLIKE</vt:lpstr>
      <vt:lpstr>JV BOYS' VOLLEYBALL: CO-MVP</vt:lpstr>
      <vt:lpstr>JV BOYS' VOLLEYBALL: CO-MVP</vt:lpstr>
      <vt:lpstr>JV GIRLS' VOLLEYBALL: UNSUNG HERO</vt:lpstr>
      <vt:lpstr>JV GIRLS' VOLLEYBALL: TOP OFFENSIVE PLAYER</vt:lpstr>
      <vt:lpstr>JV GIRLS' VOLLEYBALL: MVP</vt:lpstr>
      <vt:lpstr>VARSITY BOYS' VOLLEYBALL: ROOKIE OF THE YEAR</vt:lpstr>
      <vt:lpstr>VARSITY BOYS' VOLLEYBALL: TOP DEFENSIVE PLAYER</vt:lpstr>
      <vt:lpstr>VARSITY BOYS' VOLLEYBALL: MVP</vt:lpstr>
      <vt:lpstr>VARSITY GIRLS' VOLLEYBALL: ROOKIE OF THE YEAR</vt:lpstr>
      <vt:lpstr>VARSITY GIRLS' VOLLEYBALL: MOST IMPROVED</vt:lpstr>
      <vt:lpstr>VARSITY GIRLS' VOLLEYBALL: MVP</vt:lpstr>
      <vt:lpstr>BOYS' VARSITY FLAG FOOTBALL: TOP OFFENSIVE PLAYER</vt:lpstr>
      <vt:lpstr>BOYS' VARSITY FLAG FOOTBALL: TOP DEFENSIVE PLAYER</vt:lpstr>
      <vt:lpstr>BOYS' VARSITY FLAG FOOTBALL: CO-MVP</vt:lpstr>
      <vt:lpstr>BOYS' VARSITY FLAG FOOTBALL: CO-MVP</vt:lpstr>
      <vt:lpstr>GIRLS' VARSITY SOFTBALL: MOST IMPROVED</vt:lpstr>
      <vt:lpstr>GIRLS' VARSITY SOFTBALL: MOST SPORTSMAN-LIKE</vt:lpstr>
      <vt:lpstr>GIRLS' VARSITY SOFTBALL: MVP</vt:lpstr>
      <vt:lpstr>MALE ATHLETE OF THE YEAR</vt:lpstr>
      <vt:lpstr>FEMALE ATHLETE OF THE YEAR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257</cp:revision>
  <dcterms:created xsi:type="dcterms:W3CDTF">2023-06-14T16:34:47Z</dcterms:created>
  <dcterms:modified xsi:type="dcterms:W3CDTF">2023-06-21T20:06:24Z</dcterms:modified>
</cp:coreProperties>
</file>