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85"/>
  </p:notesMasterIdLst>
  <p:handoutMasterIdLst>
    <p:handoutMasterId r:id="rId86"/>
  </p:handoutMasterIdLst>
  <p:sldIdLst>
    <p:sldId id="307" r:id="rId2"/>
    <p:sldId id="261" r:id="rId3"/>
    <p:sldId id="372" r:id="rId4"/>
    <p:sldId id="416" r:id="rId5"/>
    <p:sldId id="344" r:id="rId6"/>
    <p:sldId id="393" r:id="rId7"/>
    <p:sldId id="392" r:id="rId8"/>
    <p:sldId id="373" r:id="rId9"/>
    <p:sldId id="389" r:id="rId10"/>
    <p:sldId id="401" r:id="rId11"/>
    <p:sldId id="413" r:id="rId12"/>
    <p:sldId id="412" r:id="rId13"/>
    <p:sldId id="417" r:id="rId14"/>
    <p:sldId id="402" r:id="rId15"/>
    <p:sldId id="411" r:id="rId16"/>
    <p:sldId id="390" r:id="rId17"/>
    <p:sldId id="397" r:id="rId18"/>
    <p:sldId id="386" r:id="rId19"/>
    <p:sldId id="406" r:id="rId20"/>
    <p:sldId id="380" r:id="rId21"/>
    <p:sldId id="382" r:id="rId22"/>
    <p:sldId id="387" r:id="rId23"/>
    <p:sldId id="381" r:id="rId24"/>
    <p:sldId id="403" r:id="rId25"/>
    <p:sldId id="371" r:id="rId26"/>
    <p:sldId id="375" r:id="rId27"/>
    <p:sldId id="374" r:id="rId28"/>
    <p:sldId id="407" r:id="rId29"/>
    <p:sldId id="376" r:id="rId30"/>
    <p:sldId id="378" r:id="rId31"/>
    <p:sldId id="384" r:id="rId32"/>
    <p:sldId id="385" r:id="rId33"/>
    <p:sldId id="377" r:id="rId34"/>
    <p:sldId id="348" r:id="rId35"/>
    <p:sldId id="369" r:id="rId36"/>
    <p:sldId id="277" r:id="rId37"/>
    <p:sldId id="257" r:id="rId38"/>
    <p:sldId id="383" r:id="rId39"/>
    <p:sldId id="361" r:id="rId40"/>
    <p:sldId id="342" r:id="rId41"/>
    <p:sldId id="358" r:id="rId42"/>
    <p:sldId id="408" r:id="rId43"/>
    <p:sldId id="263" r:id="rId44"/>
    <p:sldId id="341" r:id="rId45"/>
    <p:sldId id="362" r:id="rId46"/>
    <p:sldId id="262" r:id="rId47"/>
    <p:sldId id="274" r:id="rId48"/>
    <p:sldId id="278" r:id="rId49"/>
    <p:sldId id="368" r:id="rId50"/>
    <p:sldId id="258" r:id="rId51"/>
    <p:sldId id="259" r:id="rId52"/>
    <p:sldId id="260" r:id="rId53"/>
    <p:sldId id="267" r:id="rId54"/>
    <p:sldId id="270" r:id="rId55"/>
    <p:sldId id="410" r:id="rId56"/>
    <p:sldId id="409" r:id="rId57"/>
    <p:sldId id="265" r:id="rId58"/>
    <p:sldId id="404" r:id="rId59"/>
    <p:sldId id="405" r:id="rId60"/>
    <p:sldId id="414" r:id="rId61"/>
    <p:sldId id="275" r:id="rId62"/>
    <p:sldId id="391" r:id="rId63"/>
    <p:sldId id="398" r:id="rId64"/>
    <p:sldId id="357" r:id="rId65"/>
    <p:sldId id="352" r:id="rId66"/>
    <p:sldId id="363" r:id="rId67"/>
    <p:sldId id="351" r:id="rId68"/>
    <p:sldId id="354" r:id="rId69"/>
    <p:sldId id="349" r:id="rId70"/>
    <p:sldId id="272" r:id="rId71"/>
    <p:sldId id="271" r:id="rId72"/>
    <p:sldId id="330" r:id="rId73"/>
    <p:sldId id="276" r:id="rId74"/>
    <p:sldId id="400" r:id="rId75"/>
    <p:sldId id="328" r:id="rId76"/>
    <p:sldId id="395" r:id="rId77"/>
    <p:sldId id="415" r:id="rId78"/>
    <p:sldId id="366" r:id="rId79"/>
    <p:sldId id="394" r:id="rId80"/>
    <p:sldId id="345" r:id="rId81"/>
    <p:sldId id="388" r:id="rId82"/>
    <p:sldId id="329" r:id="rId83"/>
    <p:sldId id="399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3" autoAdjust="0"/>
  </p:normalViewPr>
  <p:slideViewPr>
    <p:cSldViewPr>
      <p:cViewPr varScale="1">
        <p:scale>
          <a:sx n="63" d="100"/>
          <a:sy n="63" d="100"/>
        </p:scale>
        <p:origin x="9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512"/>
    </p:cViewPr>
  </p:sorterViewPr>
  <p:notesViewPr>
    <p:cSldViewPr>
      <p:cViewPr varScale="1">
        <p:scale>
          <a:sx n="42" d="100"/>
          <a:sy n="42" d="100"/>
        </p:scale>
        <p:origin x="2328" y="5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7051E-3693-492C-B3D5-329CB1405D9E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8D94A-00E2-4C4D-A67D-59E42C9B0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25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4F726-0FF5-4E49-8DD1-87BF908473B0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555FD-D462-440E-805E-6CE14C9D6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84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10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3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63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30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1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7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0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8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9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3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70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11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1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F3365AE-47D8-455C-946F-5B663CC2827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4478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REMEMBRANCE  DAY 2020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533400" y="2743200"/>
            <a:ext cx="8077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38862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GRETNA </a:t>
            </a:r>
            <a:r>
              <a:rPr lang="en-US" sz="4000" smtClean="0"/>
              <a:t>GREEN FAMILY VETERANS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8831" y="838200"/>
            <a:ext cx="4701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MARVIN HARDING                WWII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28194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Jackson Lavoie’s Great Grand Father 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7" y="1000556"/>
            <a:ext cx="3800044" cy="380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6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200" y="838200"/>
            <a:ext cx="505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James Simpson &amp;</a:t>
            </a:r>
          </a:p>
          <a:p>
            <a:r>
              <a:rPr lang="en-US" sz="4000" dirty="0"/>
              <a:t>Leonard </a:t>
            </a:r>
            <a:r>
              <a:rPr lang="en-US" sz="4000" dirty="0" err="1"/>
              <a:t>MacCallum</a:t>
            </a:r>
            <a:endParaRPr lang="en-US" sz="4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343400" y="28194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Sky Stewart’s </a:t>
            </a:r>
          </a:p>
          <a:p>
            <a:r>
              <a:rPr lang="en-US" sz="3600" dirty="0" smtClean="0"/>
              <a:t>Great </a:t>
            </a:r>
            <a:r>
              <a:rPr lang="en-US" sz="3600" dirty="0"/>
              <a:t>Grand </a:t>
            </a:r>
            <a:r>
              <a:rPr lang="en-US" sz="3600" dirty="0" smtClean="0"/>
              <a:t>Fathers 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2307804" cy="294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9" y="3024563"/>
            <a:ext cx="2514600" cy="382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8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LEWIS 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  COPELAND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28194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Hope’s </a:t>
            </a:r>
          </a:p>
          <a:p>
            <a:r>
              <a:rPr lang="en-US" sz="3600" dirty="0" smtClean="0"/>
              <a:t>Great Uncle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9144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9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9971" y="-609600"/>
            <a:ext cx="335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 </a:t>
            </a:r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 err="1"/>
              <a:t>Aminah</a:t>
            </a:r>
            <a:r>
              <a:rPr lang="en-US" sz="3600" dirty="0"/>
              <a:t>, Evan, Sam &amp; Grace </a:t>
            </a:r>
            <a:r>
              <a:rPr lang="en-US" sz="3600" dirty="0" smtClean="0"/>
              <a:t>Gallant’s-- </a:t>
            </a:r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Uncle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1075" y="5181600"/>
            <a:ext cx="1812925" cy="1570038"/>
          </a:xfrm>
          <a:prstGeom prst="rect">
            <a:avLst/>
          </a:prstGeom>
          <a:noFill/>
        </p:spPr>
      </p:pic>
      <p:sp>
        <p:nvSpPr>
          <p:cNvPr id="5" name="AutoShape 2" descr="data:image/jpeg;base64,/9j/4AAQSkZJRgABAQEAYABgAAD/2wBDAAMCAgMCAgMDAwMEAwMEBQgFBQQEBQoHBwYIDAoMDAsKCwsNDhIQDQ4RDgsLEBYQERMUFRUVDA8XGBYUGBIUFRT/2wBDAQMEBAUEBQkFBQkUDQsNFBQUFBQUFBQUFBQUFBQUFBQUFBQUFBQUFBQUFBQUFBQUFBQUFBQUFBQUFBQUFBQUFBT/wAARCAPAAm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BdSsfO/eR/62obnfa237x/N8yptS86G5T5I/s1WbmSGWP95X8+an1vNsZmkx/YNFhj/dyyVdttb+33U0fkf6vbvkqGOx8uy3xx/varaTssPtPySeZI/7yjUqUYyvLqbUscv2KFIE/jptlI8n+jyeZWP9uuDq1rZxvJENjSSVtRyPbSP5nmUuU5pR5Y8si5cf8+8CPF8lRfYXjk+/UtvqLyyeXsq1/qqiRzawMmSR/tSQeX5v/TSp9O02H5/Mh/eVc/1slTfP5lXEJVHylOS2trWNI9lUrzZ5flwQ1rX1t9qtnjqt9ieKP79EojpyOPsb2aS+uvM/uLRc3E0Vs/8AuVfvrfy9W/eJ/BTJLb7VbJJcJ+7rM9eMo6SMf/j+kfzPM/d0W1j/AKT5ldbJHD9m8yNKwbixufN8/f5VPmNKVfmTMf7DNdXySVq/8Iunl+WkFU45Hil8zf8AvY66yymmjjR/Oq+aRVepOPwmbb6b/Zds8ez+CqlxoifaPMgmkrp725Ty0rnr6+msf+WEkse+jmOOnKcgtrF4pHk86j7TDF/B5UtVpNWS6jj/AOeUlXJLZ/8Aln/q6iRv/iLmiyP5j+Ylbclt5sf3KwdJj+y7PLrpI5KvmiebiPiM220BIv8AvvzK2OPL2UySOn+Wnl1fNzSOOUpSDzP3nl0+SRYqIqhkvU8zy/8AlpWhBPSeVUMdz5tPkkqfdAhktklrNvY0tZE8utKSTyqyr25/0jzKz1OmnzGh89ZlzH5clPkvvNi+/wD6ysyzvYrXfG8nmyUanTTpyLscaf6vyfNrNvrJ4t/lw1NJ4os/KT9/HFWHJ4xtrqSePzo/3f8AyzlkquWXKdNGnMkktppbdPk/e1vabpv+jPJIlcT/AMJ1pUckEn9owS/9tK6q38ZWH2b/AI/bQxf9dKvllE2r+1lFRiav9m/ZdkkaVz2rSJFEkn+tqX/hOrO6s5v9Kt/M3+Wn7yufk1K2/vx+bJvkq/i6EUIzjL3izcyJFbPJJB+8jT93XNyXM32ZJP3fm7PL8un22pTXUcEm+Os2+ke13/Pb+b/BW3KerT90p6t5PzyRv/H89cfq2zzI5P3cvmVpXMf7t/njil3vXMSb/tP/AEy/1nm/886uNP3jaVSXKM/1sn2iRPN8ysTUtJ+5JG/lS/8ATWtjSYppZEjknjilj31lalH9q1by5H/df8862ic0vQpyW3+jJcb5PN/6Zf7NVpLH7f8AvJP3UVbckf2WN/3f7r/nnVC5/dR/u/Ll8ytCOUsyWMMuk/vP+2nlVzFzpL2tz/qP9W9dJHJ5Uc8kf9xP+WdVvsP+kp88kvz/ALugJU+YrWOmv5f+mJ5vyVNJpP7xPsf7ry/9ZXc2NlDLGlcxqXh97C5n8u683zP3lZ8wSp8vQPMS1/d76huZH8yfy4I/Mk/eVlfafLj/AHiSeVXc6bZaVqmiTyb/AN7bpUS5S480rG34J8UTXVt9n8jyv+mlWdbkmtZEkkn82LfW38M/sdha+XJB5VzXMePtbS61J47OGT/pnXB8UzplKXw3Obvvs0scFxI/8b/u6zdW8mWOf5P3X8H+5WVJptzdbI5PMi/551Wk3/6zZ/B/202V6UeU45SlzFaOX7Ls8xP3W/8A1lXItSeX/V1m22m3N1I/l+Z/10irobbSU8uCS3etDmiQ/aUi8j5P3siVf0mT7fJ5myOmR6SlrJ/z1+Sn6JH9gufMt6z+yy/eNWS282S1+T/7XXqng2x02KNPkj/6515d9uT/AJZ/62un0nUv3kEeyT7n+srjlzHTE9FvvsHmfZ4/3X3/APVVx/iCO2/fyR0SSPdRv+/rntSjml8+Pf5Usn+sqIxLMqO+83/WVT1a5SLf5nlxfcp8ttc+Z9z/AFaeZWDexvFIn+sr0zGRckkhlj/ef62uYsbZ7XWnvLP/AFu/y5I60o5P3fl+R/q/+mledXPiz7L4guv3/wDHVRjI5pSPabH7TLbP5k8fm11tv/pVske//ckirxaPx+/yXkf722kr1f4XatbX9sn2z/lnWMvdNqEub3TYkjSG2f7R/rd/l1ia3J+7nk/5Zf8APOut8ZSQ2Ebx+R/rP+Wlee319N5flyP/AKyopy5ol1DKuY3l2fJ+9rBkjeWT7n7ytKS5SON/s/7qqF7cw+X+78yKWOtzgkUL6++yyTx7I4vkrCXSU2j54+laOt3MN/s/561UXzto+Tt/z0p+8c0j9Jbm2SX95WDqVk8v+reSKtv7Skdx9nkqX7Onl14HvHNTnymFHc/Zbb949P0mRLqOaSN4/wB5TNS02a6ieON6hsbL+y438uq5js0knykNlpr2urR/8tYq6zy/+WeP3dcnour/AGrVpI9knmfwV1NvGJJJKJHLiOaMveG/ZnlufMqzHG8VT01+lHKcg6o/MTzKZHJU3lVfL7qIFqrJHVqoJY3k+5Ue8M52+iSXWoOf7/7urvlTXNx5ez91RfaT5t9Dd/8ALSN61bKLy46iMfeOqVT3UQyWKSx1latbp8n/ACy+et6T/WVWktvMqJR8zKnPlkc39mhi3ybPK+epo5If9XV/UrH91+7T/tnVDTY3i3+YlEfhO+NTmiX/ALDDLF5kdULmT97JbyPWpb3Dx7/krH1LTYb64SSR5IpauJFP4veY39z9m+5HVaS482NJI/3X/LOqdtpM0Ubxxz/uq0o7HyrFPtH+lfPRI7PdiM03fdX3l11ttb+XXL2N7Da6l5eY4vMT5I5a6Ly08xJI/L82iMuU8/EfEXPNojqH56h8yb5PkqzkLnmfu6ytWuoYtnmSeVVXxRqf9jeG9R1DZ5v2eF7jy4/9mvxr+Ov7bHxC+JXii9jj1STRNI/5Z2NrXp4LL6uPlyxei3K92PvSP1b8bftIfDv4c/6PqniWzhudn+r8yvDfiF/wUk+HWixQ/wBj+fq1fkrqWrXOqX32iS682XZ/rJfnqG+1aGXw3PZ+R/p0jp5cn/PNFr6+jw9Q05pNmXtl2PvnxJ/wVQvL64ePS9Ej8quA8Sf8FJPHN/bf6H5dpXwxHInl1N9pf/V17Ecjwcfsiji6p9V6t+358TvNTy9bpn/Dd3jOWOeP+1LivmO2j+374/8Alr/rPMqzH4fv5f8Al1kiq5ZXgY/FFDji6/c+irn9sLWJf3cl7dy+YlWbX9pT7VK8kl1fxfJ/rPMrwGTwTNFJayeZVy28G6rqmmvcWdrJL9n/AHkn7vf5aLWEsBgfslxxdc911L40P5fl2d7d/u6ZH+1FcxRvH59xFXz9pt88t8kdw/8Afr1qT4Uw+KLF7iNPK8zZU1MBhadvaF/Wa8vhZ0+h/tKPdfu/7RuLSWP/AJaeZXeeH/2lLmKR45NUk+0yfcr51k+CesWsl1cfZasx+BdY0uPzPIkiuY/9ZXLUwmDl8LNI1659ReG/2lPEPmPHJqn2u2jr07Tf2lEkjgj1D/tpX5+2N9f6XGn/AE0f/V109j4tmm2R6h5f/PSOSuOplcZfCdEcWfplonjbRPFEcH2d/wB7s/1dX9S02zitrr5PN+f/AL918DeBfH9/pd9PcW91/wBu3mV9UfC74vWGsxpZ6pdfZPM/1dzXztfCVKEup6tCvGr8R1Vxpr3WyONJP3b1ieILZ5bn7/lfcr06OxSXyP8AV/vP9XWbrXh/92//AH8rijU947JR03OPuY/Ntv8ASP8AtpRJpKS2P3/K8tPM/wBXXYf2TD9h/ef3KJN8ttBbyJ9krb2hj7xyVtHDLY/6PBJ5smymW1t/pPmSeZXSW1t9l/efvJYpEovrH/lpGkflSf6usfaG3LE5W+ubmKOST959+sq2kmlkSSSCSXzK62TSfM/eSP8AvarW2kvF/q0k/wCmn7yrlKJHKY8lt9qsX/8AIldD4X0RLqS6jj/1Uezy/NoubH/QXk8iSKobbxA9hfTSSJUFy5Ys7C5uX0aSCOse5uU+0v8AuJJZZP3lEmrQ6zapJIknm/8ALOofs00OyT/lrWMYmMpe8U77ZLsk8jyvLrjNW/0CNJPJkl/5aSV3kkj38jyfu6xNSsUlsfM2eV/00raPuhL3ok2geJNN1Sxe3uLL95/zz+5JHVmxsfNufMkST7NvrifLTS5PtEifvf8AlnV+Pxs9rGkkf/LSr5TmidtqVzZ+W8cif6z/AFdcxYxwxXP7uuVvvFE1/In+s+/U1jq72F9PJJ5n7vZ5dbRj7u5cqh21zptt8nlp+6kSt7w3bJ9p8vyP9Z/y0rhv+Ek+1STxxp/cre03UvL/AHkflxfZ3rHlDmiehX2m/wCjfu/L82T/AJZ/889tY/2FJN8lwkkXmf8ALT/lnT7HVodQsfM8+OLzKZHIku//AJ5b6y942iUPsM3mJ8n72P8A1dYOpeH3luUuNldJbXNtFc/Z/wDW+X/yzik/gqa+1L935eyPyv8Aln+8pc0olyieY63GlhpM8f7yKWvnKT/SvEF1cf8ALKN6+jfiRsi8NzyeX+9/55180+H76G11uf7RP+6316tD3ouRwVPiO5trmaOPy40r6Q+C/h+aW2guN/8ArK8N8NyWesyPHbpXq/gXxbf+CbhLfyI/3j/6ysa0XKIU7Rkd/wCOv3Vj+8/5ZpXmmpSP5jyf7FeheJNW/tTTXuI0j8r/AFleaX1z9lj8uN/NiqKJtKRjxx/8s9klZt9IkttPbxwfx1sXMiWsn2iN4/Kkf95XMa1s+0PW5xyKH2byr5PkkrV8ub1jqt5nlfwVD/ayf8/VaLYg/Sy9tv3nmVBqVy9r5Mkf/A6v3G2TtWRLbQ+W/mf62vnJS948+PTmLNxcp5Xmfu/3lc9rcaRWL+Z/y0q5JG8Uf2fZ/rKzfFFz5di/2f8Ae/JUR5eY7aEfeK3gmP8A0h5LdP8AVp5f72u5tv3UaR7K47wLG99Hc3lun2W2k/5Zy128cflVt9owxUoymySparXEiRRPJT45PNjojL3jhDy0jkeSlqWmS1tKPKgG0nz+ZR/yzo+SufUCC83+UfL/ANZR+9k/6ZUSR+ZIkm+myfuv3lZGpL5j+XVSO+fzPLkqby08z95TqCvdK/l+ZfPJvqGSN/M+/HU0e/5/nqH+zfv/AD1BUQtvtP8Ay0/1dOvtN82RPL8uoo7dJf4/N8un20flf6x5PNkpxD4XuUI9Fe1/6ax1pfYX/wCWb0/7M8UdTR23lRffqglUkZVzGkkiRyf6yn2UfkyPJHDTpbl7eRPMdJaW2tnlkSStImv2feNWSjy38yoZLZJZKu0csdTkMy6svt0T29fk7+3B+w/eeCdW1TxZ4LSSbQ/9ZdWUX37ev1u8v93XNX2g/bvPjuI4JopP+Wcv/LSvQy/HVcDU9pH5oqMY1Pdmfzq+U9rcfvP3UkdMtpfNke3r9Vf2sv8AgnNpviq11HxJ4H/c6v8A6x7L1r8t9S02bQfEj6fqEElpc2b+W8f/ADz21+p5fj6WOvKO/Y46lPllvoYdzH5Vzex7/wB7vqzY7P7n/XOqckfm3t1JJ/frpPD9jDLJ9+Pza9WUuWJidD4Fsf7Uvk+z19J+F/hDf3UlrJ+7/efvP9XXkXgXUoYpE1D+zo/3dfTngD44W3mWUklr+6r4rMKtTm91Hv4anCMTSsf2Yn1j7LHqlr+7vHSP/V19m/A/9kzw38IbHVI3SDVZNQTy5PNj/gqv8H/ib4f8T3mhWkUyGO4h/dxSfwTLXv1xKlrH5lfPc9SUXzPQzxcuWSjBHwH8eP2ANB0e4j1jwvZeaZJmMkVea23gRPDl95cll/pMafvPNr9Oo9Shl3/7nmV8S63q1nqnijWNQ8jzZbi8fy7aj6zOXxSbNMN73uyR519hs5d/lwSeVH/yz/551la34f02XTfufvf9ZXrv9iW0VtJeRp+9kT93Xnvii2S/k8uSDzZY/wDV+V8nz0o1T0uQ8T8QeALO1/ebPNik/wCWkVeP+P8AwvD4csftEf8ArZH/AHlfTn2G/sP3lu/7r/nnXnvj/wAE22vR3V5Z+Z5v/POvZw2JlGS5nocFehHl90+WrHxJNYak8kbyRRf9dK9O03x08uy8jupPK3p5n/TSuA1bSf7Gvrq3kSOWWs211b+y/wB3H+9/56V9XKlTxUVyo8WNSdJn6rfs5/ENPGXg2CT7V+9t69L1K+f7U8kf/LTZ5kdfMH7BFi9/4FutQkg8qKS5eOOvq6PTbOWPy9kkX/PSvy/FxjSxMo+Z9lQlKVOMjN8tLq2fzP8AtnVO5tkjuUuJE/e/8s62NS/dR/u3/dR1mySP/oscfl+VXNKRt1KdzI8ttdf9M/8AVx1Qj+3yyPJH/wAs6vyWPlRvJvkovv3WyT/noiVEqhcfhK39iPL+8uH/ANZ/zyqn/Zs327y/3kvmf6yTzK6qP97Yz3Fx/qtn7uSubkvoYrlPs/72KR/Mo5uaQcvul+5jeKPy/wB35X/POuJ1LZFHdR766eS+e6jfzHk/jrN/slLW2n8vzJfkoiRIreErlLXfJI8flb/3daut3MMsbyVzEcnl7I40o+0zWtzPH+8/1NWY8xf02Tzbb92nk+ZRJGnl/wCjz+bWDHfX/wD1yijSrkniDyv+WdXykcyMe5tn+3eXcPJ+8qh/ZsPyR7/3slatjqSXWreZJ5n/AFzqGXTUtZJ5N9dPLy3OUx/sL/JHH5fm7/Mqa2j/AHiSRv8A6xE/1tEly/7j/VxRVWjuf3bxyeZF5lXHYCzc/wCixvJG9Zvh/wAUJ/aT+ZP+6jqzHc/6N+7T+D/WVxlvpL3Wrf8ALTyt/wC7oiB7fY3MNrJ9o/2P3kdbFjrcN1/B+6rjNNsbyW+tfsccf7z/AFknmV1seiPLH9okT95HUSN6fMaUlzZ3Vt/01/6ZUzUtl1Gnl/7FEdj/AM8/L82mX37qRPkjrmNzg/ijIkvh+f5P3Wx/Mr5d0TTX1TVn/wCWXz19XeNonl02eSvE9E0mH+255Nkn7t3r0sNU5Ys8+p8R7T8E/AFta/8AHx/y0/1leu+KPh3DLsks6838Ab/Nh8v91HJXuVjqX2q2SO48uuCtUlzHZRjE8c1a5v8AR7f7Ps/1iVyupSeb+83yeX/rPMir0L4kRp/q/wB39+vNNS/1n3/4/wDVVtGUpRManumJq0iTWyeX+6+fy6xLb91fP5b+b8n+qq5c/wCi337uf93vokkSL/WJXScY+5tnlk8yNKVfCblQfJ7f89K145EurWDy545aueXJ/fjoNYxP0BpbjZ5lMk/dR1Qt72b/AFkifvf+edfLnkRiMvrnzbjy/PjrifFGpJFbeZv/AHW//V12EkdzLJ5kiR1w3jG+mi/0f7Lby+Y/l1vTj7x6uGidD8N9Sf8AsBJJP9Xv8uuzjkrnfD+kzWvhy2juPLikj/ePW/HvkjTy0jqZfEefW5eZlmSmW0lQ+Y/l0z/V3FKXLzGXKadFUvtP/LOjzPN/jq5VCOUn5qCT+Cpv+XeofL+5Ue93AdSx1WsZHl3yUSXPlSfcrMCnqV99lk/d/wCtpkV68l7/AMtPKkovQlzcf8s6f9nfzE/3/koOv3YxL8dukUn/AC08yiT91G/yVW+0Tfan+f8AdUkn/Hk7yPT+ZlyixWyfaPMSmX188UnlxwSS1DYyff8ALTyqfHcXMdwkcnl1RrKOpZto/Nj8z95U32fzdnz/ALqmSbJY/vyUeY/mJBv/ANX9+g5ynfbIpEk2fvf4I6uabLDJI8cf/LOmX1t+8+0b/wDV1ZjjSL/VpUlykuUfH/rKnqrJJ5W/zHpn2j92nz0iOUuebVby/Njpn+q3yb6LnfH/AMtKsgLn/RY6/D39vzwSngn9pzxJ5f8AqrzZeV+3knnSx1+LP/BSnxZFrH7TmrwR/wCs0+GK3evsOG5S+tcsezFW/hHzjHpP2rZXQ6TpttayJ5jx/vK4+xtrzVP3dv8A8s66Twv8PJtUufMvJ5LSKR/3cnmV+gVuXl96Vjkp77Hc22pJYbI98cVb2ieNksJEk+1eV5b1N4X8AeHvs0Edx/pctdVpuiaDF/zDrfyt/mf6uvmKtalzctmz2IxlynW+G/j19gvrW4t57TT763fzI5PMr7h+Cf7Slz4ysv8AiaavYfcr4V0228H+Wn/Ehju4pP3f2n7P/q663RPD/hu18/7HZRxfaP8AnlJsrx8TTpVY+7dG0Yy+1Zn6LW/iT+2JHj+2weVcfu/MrzXWvgfpUf2r7HNJD89fM1t4XtrC+gks72/ilj/1n+m121tqWvS/8g/xRfxfP/y1k314nsZX92R10/dlsd/rfwu1v7D5dnP+6jT/AL+V574o8N6lo0drJcWv+s2fu6v/APC0fiFFY3Udve2moSx/u4/tUdeV/Ej9qbxbo39nf8JZ4NktLGzdP9Jtfnrpo0asvdjZm8q0IxfMi/q2kv8AbvLuP9b/AM8/+WdcHfSW3+lR27+V9nd6ufEj46ab8SvF39saHBcf2RJt8yT7ldn4F8C2fjzVrW3t/wB7bXH+skrp96gveRzRlGfwnxJ8Xr1L/wAWXVvp9r9ruf4467z4J/sT+M/ipqUFxeQf2Jocn7z7TLX6R+F/2a/AHgPUnvLfw1afbv8AWfaZfnr1GT/jxSOPy4ov+ecVd8s+5aXsqCs+5zRwS5+aWp574A+Hdh8JfD+naHo6R+Xbw1Z1LZdbPM/df35K6S+/e3CeY9c9q1jNFJBHHB+6jr5OM5Tk5y3Z9Dyx5TBvrmaKR4/3dMttS8rfb/8ALWP/AMh1Z1L/AEW5nuLfzPK+T93Wb9hf55KqRESzHfJfxz+Z/crHub7935cfmfvHq/Jvi3x7P3uysTUo/tW/7OnlRURiXL3Qk8Y3NhYpZ7/3clVvDdlNf635cj+bFI/7yqcls/ySf+ja3vBOkzRXPmbI4q2l7sWRyyOhvtJSLTfLt/M/eVm3Mf8Ao0/meZ+7Suq1KSby/s9v/wAtP9Z5VULnSf3f3P4K44yNuU4mSOGW+/dv+9kqhbaIl/qXl/8APTZHXT/8IvcxW33/ADfMqnpuk3Ol3334/wB5W0ZHNKJq6H4NhsNN/eJXGSfY7qRLj7F+6/1cn7v+Na7bVtb+1WKR/wCql2Vx8lzcyy1dMipyysc9Jptto19PJbvJF5n+sqnc3PlR+Zv/ANX/AM9a6GSOaW2ePzKwb6xf549/+s/5aS/3K6DGUTkrmR7/AP1jx/vH/d1Tkuf+ej/6v/V1c1b7Ta+RJJBVC2tppY0juP8AW11fEYD7HUvtV6kf+tirvPDfhK2uvIuJPMl8uuV8P6b/AKT5l4/7qOvXfD9zD9h+/wDvaxqSNKceYuabpsNh+8kf91s/1VaV1qyRSeXH/wBtK5vW/EH2W5njjf8A1dZX2m5upEk3x/8AXOKsYx5veNuaPM4nVfbob/8AebPKl/5Z+VWJJfeb5/ySRS7/APWVDY303+s3+VVmSN5fI8t/9WlXyxGY/iCRItJ/eJJL/wBM6838P+T9uuvLST79ekatJ/o0nz/va8uj86LW38t5PNraJhLc9m8E77WNPL/5aV6LHv8As1r5b/va808JXM3mQeZdV6v8n9m2txH5dc1Q6aZwfjbf5fmSf62vJb6T7VI/l+Z+73+XXqPxE1JPsySW7/vY93lx15FJfeb/AKt/N8vf5ldND4TjqfEMto0/661Wvtnz+X/x7UeY/wDz0rN+3f6N+7eOKWumMTEvxyPYSfZ4/wDYkrSXftHzz9P9isrzH+f/AFksseySSr/l3/8AcrGRSjE/SP7VTJLbzf8AWPRJInl/8tPMok/e23/TWvnPtHkFa+ufKtvMryv4iSJaxvqEcH7uP/2avS76x82P78lee+Oo4fLfy38qXY/7v/npXRRl756uGid94P1JJvD9jcf8s5Ia3PM83Z5dcd4Fkv8A+zf+Jhax2kexfLtoq7S2j8qOoqfEzgrR5ZENxv8ALei22VNJv/7Z1DbSQyx+ZHWZl9km8qOoZI0i/eR0+OT93UMciXVw8eygRNb3SXMSSR/8tKrSyzSf6tKhvo3jkTy38qKOq1j50l7+8/1Wyn7xtGMeXmNX/V26R1lSXF5JdJb+RJ5f/PWtqqn2Z/tySf8ALKNKREZcoy2tntdnmf6yrP8Ay08zfT5I/M31D88UiVAhklskXnSR/wCtrPuJH+zw+Wnlf3607m5T5/LTzaoeW91F5eySg0pyLEd4nlpH/wAtNlTyRJJJHcVQ8pIpEq/5tWEh9ts8x/s9TR1WtpElq5J+82VPMc0gkkSoY/3tPk30y2k82kBNJVb/AJaeXsqa4k/d+XVaP91G/l/62nLllEuIz/VR/wDA6luP4NlRR3L+X+8T+OnySJ/yz/1tP7JRxPxe+LWlfBfwLqHijWH8q2s4f9X/AM9Hr8DviV4sufih8SNe1+48yW+1i8e4r9+fiH8M9E+KGif2P4gso9QsZHWSvyW/4KN/AEfBv4uW2saHp39n+F9QiTy/K/5ZzLX2/DNalTqSpX99nNWi9DxLwv8ACXVfKS4vHjtItldnpPwzT7c/2i6nlirj/BvxE8Qy+THv+1xRpXoVt4/tvMSPUEkilr3MVLEc7OqlGjynVR6TYaX9l8uyj83/AFfm10lt/osf2jZ/HXKx/ETRPL+xx3sf3E8utj/hNrC1jSSO9ju/tFeF7Op2Z6MZR7npeiRwyx/Y/It/s0iJJ+6/5Z1t2NjbWv8ArPs/m7/3flV514f8W20sn2eS6tIorj/V/vNldzpvk6pGnl3Uf2auaUJRNOY2L6Ozut8n/PN/3nlb0qz/AGTDLZfu724tP+ecnmU/9z9peO3nt/N2f6yr+kxp9p8uTy/3lY2ZRQi/tv8AcR27x1W8W3zy2z/2pp32uKP/AFn8ccddhJq1ha/2jZ3E8f7v/V/886wY/GOj6Xv8y9t/3if6ulHmUtjaUeWO5zH/AAhvhXXtJjjt4Le0tY0/dyWtdb+y7v0H4o3vhuT975cL3Fpc/wDLOvnv4q/HTR/BN95ehxyRX0j/APPPZHXq/wCzD46s9e1JPEl49xFbR2z28H/TSatqtCrGg5S2ZzxlCU1GL1R9tyWzy7/koubn/b8qqcd89/pMFxbz/wCsT95VO2+0y20H2z/W/wDLSKvm+XlkelGJDqW+WTzI3kqG5vofk/1nmSJWl5dzdf8ATL53kkqn5bxfvJE/1n+sqOaJtGJm30aXXn+X/wAs3SsS5jm/1f8Ara6GTTU+fzEkl8yobnTZvn8tP9Z/y0rbmCMfeOM1KR5LZ/8ApnVCSP8Ad+XJ+6lkrp9Stv3j+W8n7uqElin2lPLeTypP+WdbG3LyyOektki2eZ5nlSV3nh/V4bXTf9R+6j/d1m/2R/yz2VlXN8+l337yDyv+utRL3omMo+8dV++v5I44/wB15m/Z/wACrS1bzrWxeSNP9Jj/AOetZXhfW0uo0uLir/iTxTDdRvHG8dc0viAzbG582NPM/wBbH+8kp99HbWsbxyJ/rESSSqGieJLOKN/MSSWWPfVzW9bttUjSP/yHFR73MQee6lcpLcpTI7lJY/v/AMFbF9ZJLJP89ZurWNza20P7v/WJXYQU45Elje3/ANb9zzKx5I3837//AGzp9zffZZP3b+V5iVm3MnlbJPPk/eVtGJjUkZupR/6M8f8Ay1/551j6bGksj+ZBH9xPLrYvr7zLZ/Mgkl8yrPh+2S/8iumMuWJyhJYvF9ik2fwVf03Uktdn+s/56SVNfW37vy5K57y4bD/V/wDLRP8AlrUAbd9L/q5PP/1lPj1L94/zyffrnvklkeT/AJa7K2LKRIv4KYG9bb4v45PtMn7ySrltvlk8yRPKi/56VZ0PSZrqjVrlLD/WfvfMesOY6vsmbqVin2ab/VxfJ/rK83tpPN8STx26RxeX/rP+mldnrepPFbPJv/dbHrzHTdSmtdbTy3/1ldNPqc0j2bQ7nypIPkr1e2vob+xSOP8A1teD+G757+RJI/8AW769U0SPyrH/AJaReY9Y1Oh00zjPiJJ5Ub+Z+6/6aV5F/aSRefHH5n7yvVPij5P2Z45K8Z8x4pPL2V005S5TmqF+LUvNkf8A5a1TudksckccElTRxw/8u6fuo6I5P3cnyeV5ifvK2jszEfHfJFJax7I/v/8ALKSui81/+mH/AH8rhfn8zzP9VLv8utX7djjyLf8A790aFI/UG6sfO2Uy6/dRpWnVW5j82N46+YlHlPFjIpyW7yW715v4ytpoZLXy/wDVV6d88Vvskri/FEn2qWSP935UcNEeXmPRw8veOlsYkh0mCP8A2Eq/HfQ1TtZf9BT5P+WKUyONJZPM2eVUSkc/LzSfMW7q+hi/1j+V5lUdEk83f8nlRVDq372R/s6fvdlXNNkSKNI9lX7ocvuFnzEik8v/AGKI/Jl/eU+SPzf3lM8v95/01jpGJW1a++yxwySPWbpMk0snlyf8s/8AVyVsalGnlp5iVDpNikUfmUHTGSjDYt6dGYrf53eWljk82nyRvL/HUMcflyP8/wDq6DlLPlp5ifP/AKuj5PM8yq1t++3yVZjqSSGTZ5j0+OTzNkn/ACyok2RSf9dKI9/+rpFCfJ5lN+y+9Pjtkkok/wCedAxlrH5Uk9S1nR2KRXvmefJ5slX/ADPuUBKJWj8m/wB8m/8A6Z0z7TDayeXVz/VfwVmySebcfvE/eR0FxNKTZ88m+sq4vftUn+jv+7jouf3tt/01kqxb6ckMb/7lBUY8hX8t764/d+ZFHVm9t3jkSSD/AFtP022eLfT5NkWzzKA5veK3mzeZXw3/AMFapEuvgx4ejT/lnqtdT/wUM/aG1X4Q+H9L0Tw/PJp+pax9+5ir87/H/jbxt448CvZ6hrV3qEUk3mSR3Um/y6+pyfAzVSniW7K5EuVxcba2OA+HkcP2ZP8Afre8QatDHfPbxwebLH/yzrnvAFtcxfu5P7/7yu5ubb/hHL69k2V9tW5fas56fNyI831Lw3rEv+rgjiqhcWOvaP8A9Nf+uVd/omia3481a6t9PSOKLY/lxy10Pwu+EupeLv7X+0PJF/Z6SySSS/8ALStfrKpxfNbQI0ZSl7p57otzNql1Db7JIpf+uldVJY+IbHSftlvPd0z+yXsNST7RBH9/93HL/rK/QX4Ffs+w33wzvby4g/e3CeZHXmY3FRo2kdlGjKpeNz897X/hNr65eS3vbu0i2f6yu88L+F/EOs/8zDfy/wDXKvpn4kfs53ktj5lvPHafP+88qOub+Hn7M/i3T/H0/wDZd1JdW14nyXMsmzyK5pY+nVg9EjpjhZw7soeBf2eH8UX37zXr+W5/55yyV9S+Af2R9E8OSeZcJ9q8xK1fCXwP1jRvEn2i81GO7+z7PLki+SST/fr3TTbG7tY/Ikj/AHf8FfLYnFzlLlizp5YU4n56/tV/s+w+I/iRa6fpdrH9puIa+k/gD8K/Cf7PvgHS/CeoavaS63InmeXL/wAtHrvJfC+lf8J8msXnl/aY/wB3H5tebftefC+x1nQNC8UaY/k65HeW8ccsVP63Vr0Y0JaIUqcYy5urPQ9S+2WF95kflyyyf6vyqp219N5f2eTy4pf9ZHJXT3ukvax2Vx/rZY0qGO2+1SPJGleUehzcwyx87zPLjSOptSsf9iPzZP8AWVt6bGkciSb6uXNtD5XmSPXOR7XllynDRyPdSfZ9nlS1NJc+V/q3k8r/AFf+rrbubHypP3f72WSq0kf7v955f/PTy/Mp8x0xlzSOM1KOGKSf/VxSyUyxkTy/M2eV5ifu62L7/So0rK+0w2v8En7ytvkdB0NjbW0Vj5lx5f7uuY8SSJdXz3Gy3/55/wDXOtL57r/VvHN8lZvySyvb7P3VMy7yuM03TfNtv+Wf/XT/AJZybahufD6S208lx+9ljSjSfOsLl49n+jf8s46ZqXnfPJG/+sSlIiJQttNtv7n73/nnRHYpaxzyf635KP8AW23mfvKLaT7VfJHUcxfL7xzGpXPlWz/Y3k83/pr/AMs6oXPiCaOxgjk/1X/LSuwvtET5/nrlfEFslhv8yD91srvjy6HNKMtTkrnUklufM8iSLy6yr77T+/8As/mS1tx/vZE/z5dM1Kxh8v8Ad3UfmV1HGcf5k0uyTf5UVbGk6lfxR+Xsk/66UW1ukWyOtKO3S1kgko1EPudSub+Ty5P7lM02xe6/eRp/39oufJ8tP9Z5uyrPh/Z/y0elEsyrnRJrWNP3/wDG8kdX7aOaKT7kldDq0lt8nz/6zf5dY/7n55I5/wCP/V1HN7o+U3tN8QTRW33P9XWDq19eSyJ/00T/AFlPtpEl32+/yqZfbJf3cb/6v/ln/wA86OUPescl4gk8rTZ7jZXnvhfVoft115j13nja5T+yZ45PMr54jvprXxJPeb/Ki/1dd9GnzXMZS5T6W8N3zxSJH5H7qPfXottrdzF5H/LKvHPhn4gS62RyV67rfk/YYPs8FccviNqXWRwHxI8UJLJ+7uv4K86+3JLvj/eVZ8SX3m6tdeZ/fesT+0raLf8A8ta76cfdMZSNKKT7LHBJT5NS/d/vPLrB+0+bc/u56Z5nlf6x/wDV1fKYm9JcpLJ+88uWKrvyf9M652SP95+7fzav+Yg43yf9+6jlNUfrb5lV5JPuVNHvok/1dfM6nikNxXE+Mf8AV/fj+49dhJ/q3+f95srg/GNu8cieZ/cel7spHdg9zoPDfnS+G9PkvH52f8sq0Lq9SOLzP3n7usTwTqX9s6Qknk4ijd4/LrV1L/VvHUSJ5ff+YS/6VG/l/updlTQ2/wC8TzH/AHlYkcnlW37uf+CtWxke+iT/AKafvKjlkayjKMTS8xP+Wjx+XVLTdS+1Xs8f+3TI7ry5Ps935dSW2yKN/wDllV8pz8vLFlySPzZEp8cflR1D9p+5/uUyPzpaRiWY5Ej/AOutR6jJ+78uN/3klSR26eY8lMltvMuUp/EImj31PTOagj/1nl7KPejIkf8A62mSfutklWqj8ukBDHJUNxvjkSPZVn56h8t/MSl7oDPL8zZJJUP+qk8zfVm5i82OmSW/lx+XG9ZxkalaTUk+TzH8qoNRtorq45/1dT32zy/LkqO3/eSJ/wA8pEraJtEqSbPtHlxv/rKfJvi8j56fHHN/cjiqb7F5sbyXH/LP7lI2lImtrlIok8z97LU1z/pWz56Zptt5Vu/mJVzy6Dhly8x8Df8ABU74T3Os+AdI8Z2e8/2O/lz18AWPi2z0Hw3ZW94nm/P5lfuX8WvBNn8Rvh7r3he8T91qFs8dfg58RPAOpaDrf9j+RJLc6XN9nkr7vJa0MRS9hUezFKUvijudDoG+636hHax2sUj+ZHbV6LJ4fm1SxSTyP3sn+srgPDfiRNYjfzLX7Jc2f7uvePhncpLG8cnlyyybPLrpxUpUpM7aUYyibfw7+C9tf6RBcbLiut/4VlD4Stnks0k/eb5PMr2DwLY+VoieWn+i0z4iab5vhu6kj8uKKOvm5V5Tqcp7EaEYwPg/xJpKX/xEg+0PHF5cyfu/v1+vfwQ0W3h+HumgJ/rIVr8n9N01L/4mWUf/ACz+0p+8ljr9dvhP5MXhOxgx5X7lf3ddGN+GEZHmVfdpSt3L974KsdQkf7RH+7/1lFl4J0uxuPMjtuY62ZN8cieW9W/+WdeLzSOGVap3KkVtDFG/lpVbUrlNLtpJJHq5H51rG/mfva5fxJq03lyfJ+7+eOlIKEfazPOPiJ8O4fih4Nuvs97JaXNvM9xBcxSOlWfAHhN7/wCF+kW/iD/S5bN/M8z/AJ6Otd/4Fsfsuk/6R/y8PWjrUaWNskcf/LSiUpHdKt77h5nGySPLZffk+0/6ymR3NtLJBRH+9vvLuPLp9vbpc+ZZxvJF5b1kesX4/J/7Z0y+jSWNJN9VbjSXsdnl+ZTZLpPL+/XOZ8vPIfc3KRR/fk/dpVCSRLr/ANGVz2tyPLJBJ9tqzHfPFvjkeP8AeVvKmdUYxiUNbuU8tJP3kvz1g/bn+eTf/q/9ZWxJH50nl74/s3+s+01DfWPlRpJIn/TTy6r3TU2NE8QWH9mv5iR/u0/1dUNS8QWcsiSb4/N31j21sl1+7jST7n7yOs2TRXlkePfHFT5YjjHXmL9tffvPL/eeVJV+5sfsFi9xIkf7yuSud9hJ5dx/rY0qtqXi1/tPmXH7qL5I/Lq4xCpKMR9zc3P2Z5N/nS/P+8iqnpviDyvL+f8Aex0+x8SWEsaWcn+3XPatInmeZb/8s/8AlnW3s4nHKfvHSW3iRJbl5JP9Vv8A9ZVnW9Shv7ZPL/deYlcH/baRbLeRPKo+0/8ALPfJ5sif8tav2YRqcw/UvJ8zzI/9VT5bb/yJsrN+SKT/AJafu6I7l/M+zyP+63+ZJW3KY80SG2jSGTy40jl8t6fJJ5UieW8lTXPk+Z9ojf8AdVjyR+V+8j8z7if8tP3dETM2PtyS7KZY6t9lk+5XMSXNn/rN9WbGRLqT955f3HrQnmO//taz1T93+782praxT/SrjyPNirjPMh+Ty38r7/kV1uk6sn2F/Mk/j/7+JUG0fiK2pRvF/HVD7SnmPHJ+9/55+VT9SuU/5Zv+6/5Z1lSf7n8FKJEjj/iZc/ZbGOPf+62f6uvENJtZpZJ/L/1W+vYPiJcvLbJH/wBs64/w/pKfP5aR11U5csTE6fwLfPa3Nr8kfm/x17Bc3NtLpqfv/wB7XjkccPmJJs8qWuwtpP8AQXk/1UUf/kSs5RLj7px/i3Z9pfy/9vy65WSL/SU8vzP+eldh4gk/55/8tP8AWVyWrSJ88knmRf3JfLrppGMhltGlr+8/5ZSPT/tL+W8dYNtqXlSJUP26GK5/6ZV0xic3MdVHq32W5T/nrV/7dCea4DzH8x5I0/jrpPMm/v0cp0RkfsZLS0UV8ryyPFILi3QhzXEa9Z/ZtSh3+ZN5ld1JXL69v/tFPk/3Kx5ve2O7CS94f4b+x/Z3tLdP+mnl/wC9V29tvK/1j+bXO+G9FuYfFF7eR3XlabsWPyv9uu3kt0m/1lEokVpctUwf7Ah+fy/3VXLG1h8tPLf/AFdX47IQ/wCrojtvL/1dPUmVTm6mPcaLB/aU926SS/aEqa2j/d+X5P7qOtK53+W9ZuiXDzed5iVnII/Ay/8AZkip8caeX+7SpOal/wBXVxjIx5hn/LOjyqP+Wnl1JW0feIIJN/mfcqnp1x50kg2SReW9aMlRRx/folHlkWP/ANXUMn72iT97InlvTPL/AHlc0pAM+SL93T45PLo+z/7cktEcfk1EuaIBJ+9jqHy/Nk/ef6qnyR+b/q3o8vyo0qOYsZ9n/wBiOoY7ZItkdWftX/PSi2kSr96w/eIfs83mJ89Wfs1Hmf8APOiSTzZHjjqhSkP+SSTy6lkj/d1XiqfmnGXukDpK/N/9u74Fv4R+I0fjvR4c2Osfu7uP+COav0hrE8W+DtK8caLPpGsWqXVjcdq7cLVlQnzRKpy5Ze8fiFHGku//AELyZfO/ef8ATSu58G6lDpdzPH/rYreb95X3H4o/YN8N2tjql5p+oXAl2SyQRV8CR202jatexyJ5Usb+XJX0ccSsVFxPQp/3dT7J+HfiB9Ztkj/5ZbEqn+0Z4k/sHwL9ns3866uHrz34U63cy23l/vJYqPiJcvr19p1vceX+83x+Z5leb7Pkq8x6vNzQPlG98UeJLHVofs8P2ry3r78/Zr/aU8Q615ejx6X9rvvJSPzK8W8JfBe217xRBJJ5cUVfa/wl+Dun/D+VLuOyt87P9ZFXZj8TCpTUbHBTp8vNKTujr/h3ffES+1p/+EntbOHTdm/91Xp9xceVE9Z0et2cUbyO/wDq6zdS8ZWkVl9ojjeX/pn5dfP/AAx93dnnyhOpL3YmxJfebbfu65vxBImqW8kf7v8Ad0yOR7qR7yR5P3n+rqtcxv5flyQVhLmOyhR5ZE39pXNh/ZdvHaySxR/fkqxfTS6l/rP9VWxHp8f2NLDvsqvJpvlWSUcxEalLm2MT7DD5jyR+X5tWLMQ214g2Yl2Uvl/YZJvMT/WVWuY/NkT5/wB7H/6BRI7ObnLN7Iklw77657UrZ5Y3ks66qOy8qPzNkdZt9F5tv5dZjoyjGRx+pabDa2yfJ5ssiVTsf3tt5mzza6eSyTy7qTyawbHTZvMT5PJ8xP8AV1vKUj0oyH/ZrO6tkt7emX2iP5b/AGd/9ZU1tpNzYf8ALH93sb95FWrbbIo08yolLlL5jj7bTZrW5/dwSRRUX0UMVt5kf+t+et6+2RR/f/ex1zepf6LcvHH5csv/AEyojKUi+bm905u+ubaWR/MTypY657xRYw+W/lwf3K6f7Mn7/wC2fvf+WkdULm2/4ls8ez918nl/x1tGXKEo80TzqPZNc/u0klljqz5b/JHVnVrGa1vn+z1iR/bPMTzP3tdnMcfLy9Ak0l5Y08x/9XT5JHitkjuP+WafJ+7q5Y33mxpJ/rfLrNuZHi2SR/8ALOtvskcozzPvyfvIpahjvqfJJ9qkST/VVT8ub5P3nm/9s9lHvGMh9zc/u/v/AOrSsq5vnivoI5P9Vs/1f/LOprmxufLg+ej7NNdSJJJWhmZsli/mTyR+XV/zE8xPkj+5+8pltbebH5kj/wCr/wBXUMkc32l/L/5aO9ABdXLy3PmR1q6bfP8AZ3jj8z/ppFWPJGml3N1+8pn9reVJ9z/Wf8tKAOqjk/tST/lpF/z08qrNzY/u3/1n3K5Wx1p/Lkk3/wCrq/q3iD/iU+ZG9ZyA4P4matDLJ5e+ue8L3KSyzyf5kpmrf8TS5f54/wB49VrHTf7Puf3fmV2R5eUyOtkvn/1eytW2uZvssH+s/wCudcrJq3m3PmRp5Xl/6uP/AJZ71rb0nUppbbzPPqDUh1K+eWuM1KN7+Sf7PW34g/expJG8n/TOsHUo/N/1c8nm1tQOeqc95c1h/wA8/Kqhcxzf8s3835PMkq55j+Z/0yko8v7Lbfu0/wBYj+ZXpHHEI99jcp/q63v7fT/pnXMXMnm/89IqPKtqydNS3NYn7hUUUV8vKPvHnBXPa1ZpLcJ/z0roawdSjeTUv+AVjUjE2o/EWNAsfsNu/wD00etYVT03Z9mq53q483KZzlzSYUUUVtGl/MySOSLzI9lNjtkiqaisvZxAKZ5VPopSiBDH/rJKmooq4x2AbUflVNTJaKoFCT/WJ5dP+eLf89P/ANXHR5b1wRLGf6uNPLpn2lPnq1zWTfR/u5P9ZVyCPvFmS+hi2f8APSpvMSW2rl5Ln7TJDb/63/lnW5Yxva2KR1EoxOipT5Sby/N/j/dURbI9/lv5tP8Ak8xNn+sp8caf3I6RkOpsVHl+VHU0dPlIDy38x/8AnnT5I/3iUyOrNbRjHlIG1HJ/q6mptbcv8oFe42R7I6/NP9rz4Ov8OvirNrluj/2Rqn7xK/S+SPzHSvGf2s/D+l698HdU+2eX5lmPMgrfDS9nM6KE+WZ8OfBPVoYrlLOT/W7KzfjHpN/FfeZZz/ZIt/l1xnhvVn0u+8y3T/tpFJXq+pa2/izw+9v+8/ef9M69GXNGqpHs/FE868HaT8SJfECR2bwar9yT/WV9kfC/4e/GIaSn227s4baR/M/e/wCsr5b8P+F9e0HVoLzS0uIvMdI6+qPAPxC+Ikey3vbSf93D8n7uoxcubohRjUj8DPSpPhP4t16OT7f4oksPM/5Z2sddb4b+HtzoMf8ApGr3Gq/9NLql8G6lrF9ap/an7qWT79dh5n7t68SUpHHWrVYy5ZMzY4vueZD/AKv/AJaVmx/6VryfP+6jqnrXijyv9Ds0kllrN0nxJbeHdasrPUHkiudQ3+X5v99aiPNzGkac4wlJ720PSPL/AHnmVDHstZHj/wCWdWYqZ/y0q/tHlFaSxSTfJHWV/Zr2tz/z1i2V09Mki8yr9mXGpKJzdxbP5kH+s8qqf/LRI9klbGpb/k/1lY+pRv5flxvJWR2UpGbqOy2uJo5P7lU45E/5Z/8ALRKv30b+W8kiebTI9nySb5KUj2KUvdKElykUbyR+ZL8lM+3eVH5nl/vKfJG8sb/P+7rH1KRIrFI9nlfJR8TOnlGat/xNJP8Aplsrkra2eLfb7Lj7/mR1qySTS/u43/dRp/y1rK/tLyr5JI7qSrjzGnulO+j83+Dyqhk3+W8lXLm+e6sX+0P+6t6x7mT7/wAn+so5eY0Ibn/T7by5P3su/wD7aVgx/ur6fzPM/eV0Ml95kjybPN8v93XPal+6kfy/9b8ldNOX2Tnqe9IfdW1tFH5kn/LOub1uxfy38z918lWf7am8t/tCSVj3Es11/rH/AHUaf8sq6YxOaUolCxkubWN45P8Av5RJfeVH5cb0yS3mur793/yzSpo43ij8uSf+NKJRRz+8H2F/s0FxHP5tPk/eW37yi3j8qxT7Q/lRSVlXMlt5n7vzJZY9laEk2pfurby/3flf6yq0kiRRp5cnm+Zv/wC+6P311/rP3Vts8use5k825ezt38qKqiAz+0kluU8xP3kj1Dcyf6c/mJ+62VNHHD5iSSVWkuYZZHjrQCzbeTLGnmf63Z/rKyvEGpPFYx/8tamuZEljTzE/79Vg+JLZ/k+f/WVUYxlImRjx3XlXP7t6JN8UaVT8t4v4P3UdTR3L/wByumRBNHcv/rNlbdtepFsj/wBb5m/93XKx3P349kkVWbK+/d/vPL/j/wBVUSj7pcTY1a6f7NHJH/qqwftyS/6yn+Y/lv8A6yWqH9mwyyfu5pK2pmNQh+wvdfvI3j8rf5dU9Wk8rZJ/yyjrY8v7LG//AD1rm9Wkhuo/3f8A5FranL3jmlEmk1JJpHk/dxRVsfYIZ/3nnx/P83+r9a5W2tnik/1FdV5U1XU5biXMftPRRRXznunCNrFvZP8AibfvP9XsrZlrH1K2f+0rWSP/AJZ1xVI80tzWnuX7bZ89XKoabc/ao3/36v10xjIykFFFFbRjLmJEkjWWN0fpSxx0UUSjEAqGSVI5E+epqhi3+XWPLr7pQ/zaWo/L8qnfPUc0gHU6iiiMQCmeVT6KOUCKuc1rUv8AiYx2caV0N4WiieQVlx77r/WQVka0xljpKWv+r/1laUcdUI47jzYfLf8Adf8APOr1Ye7IdT1F8v7lFtG8UX7x6f8APRHHRGPMQEkfmx1N5VM8v7lTVtGmiBtJLRHJRLTAguLjGypaT7P/ALdMkqo05fEAz5/tFfm5/wAFQvjNd2vxC8H+CLSZ4ra3T7Zd1+jVj+93ySf36/GT9vPXv+Es/aY8Q3FvPHLFZulvHJXs5TRjLEe92ZZcttSewk/1H+jSfvP3X9+u88JeKLaKRPMf91HXmPhvxJba9sjjSSL/AK6/8s0rSvra5iuU+x+ZFLHskrarTl7Tlke3D4T6o8C+INNutSgkkT91G6V9Z+CfEFhLFBJ+7/eJX5eaT4/1LQbny5PMlr2DwT8fr+KxgjjhuP3defWw/vHTpVpuMj9FrrUrGKPzHeuV8SeNrO1tnjt5P9Jk/wBXHXzh4X8ZeM/G8n2ezg+yxf8APSvffAvwtt7GJLu7/wBKuv8AnrLXBKnI5fYUqEVKUifwL4SP2VNQ1P8Ae3Mn7yuJ/aL8m11fw3qHneVLp++SvU/GvjLSvh/ov2i8eP8A6Zx18ya1r9z8VNavZLd5JZP9ZHF/yzq4xIo89eftJbLY+s/DepJrOkWd4n/LxCslaUkixCvDfg78UEtbO00S8/65xyV7T9utpt8DvH5n8cdETza1GVOpsWo5ElpaqxR/vEqeolzHOUtS/wBXWfJ/q/v/ALytC5je6jrH1aP7LFXPqdlD+Up30k0kc1Zsn72NKfcyXP8ArN/lSfLWbcedY/u3quU9unEPM+/H/wB+6x5JEuv+ectPkvnljfzE/wCmcf7v/V1g6l/H5j+bHJ/y0i+SSrjE7IxlEv6lG8tsnl/6quPkj/eJHGn+jf8APStKTVnik+//AKtKzbnUkitvL8+r5S9NSG+kT7Mnl/vf+elc9JqSWvnxx/ufkq/fSQ+W/wAnlRf8s65W+k+wb5JPL+5V8pEpG3Y6l+78ymR/ZrqN/Mf/AFif6uuYj1L7VH+8eT+Py/KrbtrlJdNgj/0ejlI5ohJGnyRyJH5X+rjrKudNs5ZH/wBZ/wDG6fdfut/z/wAH+r/26xJNWT/V75PNrpj8JjKUeY0o9ESLfJH5fmyf6ymeXbeb/wA9ZY6p/wBpfapP3bx/u3o+3eV/rE/1dHKRLlKGpSf6/wD55f8ATKse22eX9zyvkrY1KN5pEjj/AOWiVlR337t45Ps/2ar6GBj3N8/yeZT/ALK8Uj3Gz+B6JPJl3/PH+7f/AJ5/6zdU0l9Zxfu60AoXW/y0j2R+bGn7ys3Uv9Fjfy/3UtaVzc+bJP5afut/+srm/ElykVvPHI/73enl+VWsTLlkM/tbzf8AWVm634guZY/3b/uqrSXL/J5ifvarf9M/M8qSStoxiAyK5mijTzH/ANZVyORJZH/3Kp20fm7I5J5PNjo+f+/5sUlae6BDJJD5nlyP5su/zPLqtH+9/ef8sv8AprVyPyftz+ZRbbP+Wn+t/wCmtMC/HJ9gj8zy6m8uG6k8yO1j8qT/AFdVrGXyt/mVpXH7qP7lc4cpj31unmf6Qnmy73rK1f8A56eR/B/q63o77zf3lcxrcaS7/L/e100fiIqcupNY2zyxJ5dbw+0/346xLa5f7DBHUp15Acfao6295jhy2P2mop1R3EnlR5r5jlPGF+SKqcmz7R/012Uy3tn8xLio9Qj8648vyc1Ei4i6J+6jeP8A261axNB87zHjkh/j8zzK3q6aMZcpFTcZRT6K25ZGQUUUVcogMpkcflVNRUcpYyiiisfZ+8AUUUUcpQUUSd6hj31jIAkqHy0ikqeo7f8Ae/vK5pFjJNkX+ro85KrXMfl/vI0/eR1Zj2Sx0coD/wDWx/fp8dMj2RU/y6YDopFkpZaZHWB468baP8P/AA3e65rl7HYabZo0kkklbQtNcsSPiN/5KJNlflx8Yv2+/GfxA1+60/wfPHoHh/8A5Zy/8tJK8Tvv2h/i74SuftFv45v/AN4n/PTfXr08pqy+JpXL5UftRq2sW2j6bNd3b+VFGnmSV8Y+Ov8Agpp4S8Ja/ruljw9eX8Vkn7u4En+sevgfVv2kPivrVjPHrHjK/ltv+WkdeRSSTa9I8kj/AOsfzPMlr2cNkseb99K6FKpCHwq7PvjxB/wUQ8QePPhPqFnp9lb6LrmpzPHH9l/1lvbV8S+IL5LrxA95vk1CXf8AvPN/v1Q0S5ewvvMt/wBz5dX/ALC8v+sfyvM/5aV6tPC08LJ8iH7Tm6Fn+1/7L1LzLN/K8tK7m2+Ij38f2e4g837leXalpr2Gz/lr5n/LSrNrff6dB/yyp1MNGqbU68o+6fQPhv7Nqlza/wDPWR/3lfQ/w70Tw3a/vLj7PFXyd4NvrbxRpt1p8k8n/Ht5kckX+s3rXT+AfEF5YaJBcR/vfufvPMr5qvQ31PVpVfeWh+gXh/4ieEvAdt/r45azNb/bAT99b6Xa818byalNrMn7tJPuPJJV/TfAuvX/ANlkk/dRV5nsTapy1Zc1j0i+8ZXnxL1tPtjyS+W/mSSSyV6R8BpIfBviy9s5HjlluP8AV/7jVw3hLws+g26fZ0rqvDfhv+y9bTWLy68qW33/APbRGol8J0xpnT/2lbS6k9xGnm+Xc+ZJ/BXg/wAZ/jp4q+F/xIfXJJ7uXw9rFt9nnubX/lnX0DbRvrOpP9jsvNto/wDnl/y0rnvFnhLSvG9je6fqEHm21wn7yPy/9XUYaUIzXPG6FXhzR916nrf7OHx88M+PPCml2FldyXVzGn+slr3YSoa/GbW/C/i39lHx8msaO8kvha4f/Wf3K+y/hV+08nxB8GpcWetxxan/AM8668Vg+X36TvFniew9tJ9GfXmpXXl7HjqpqXk3VtXyvpvxE1uW+8u8urjzY/8AyJXo/g/4kaqdNmuNQ/0qxjfy3k/jjryPZ8p0xwlrcrPTPMSL93WVfXMMsnlx/wDLOtqL+zdZt01Czmjl8xPnkrFvreaWX7RJ/q/4KiUTehLmOb/0mW+n8z/j2qnq2z935lX5N9rG8kn9+sTXL7yo/v8A8H7zyvkpnpcxialJ5siRx1zepWL/AD/Z3jlrSjuftX+srm9b1ua1uf3b/uq6P8JHwlD7Tc+Z/wBNfn/1tPjkfy57eRKzba5+1SffqzH+98+P95VyDtqTfZk+0xySQU+SVIo/M3yffqzbab+7TzHqnJGksbx/8tY0qIhymVJc/wDLxvkrm5LGb7T9skkj/wBuKt65j+/5j1gySJFInmP5tdMTjkWbG5/e/c/e0WNy/wDrN9VrG58qN/M8z/rnRbfvY/tEf7q5kf8AeR09TMs+W/8Aoskk/lVj3Mb2sjxyeX9z/lrWlfSeVGn/AD12VWto/N/1b/wfvI5asCh9mT0qhfWPlSf6On8db0n2aLf5f9ysS+1J/njk/dS0AY91fJDJ+88zzdj1lXMk0tt+78uLy/8AllL/AMtKualcpLv/AH/7qSsqSRIv+Ph61iTIypJPNj/0j/W1T+fzE/5a+XU0lH+pjrsiQQyfvY38t5KI4/K/d/vPuU/7d5sn3KZ++8yswHyf6tJKPt3m7I5P+2lP+zeb/HRJbf8ALT95+8/1flSVMi4j4/3snl744pa0vnuo/L3+bFv/ANZVC3tk8zzPP/expRbR/wCrj3/x1iBZj/1jxyVm6tYwyx+Zv/gq5JGku/y3k+/RLY+Vv8vzPuVZBzdzbeVY+X/sf8tawf7Dtq63W7byrH/prXPfZk/5711QloYyP3Cop9MjryZRPICqdz/rI6v1W/5aVzVIlRkR2dwksjx1drDs/Oh1qdPL/dSbf3lbldND4GKoFFFPrs5TMZRRT6JAMop9MqOWUbAFFFFEuUAplPpnmfvPLrGUQCmRyVHcSJFtd/8AV1JHIstcZqLSRU+q32z959yolyxAfJWfHssbh43/ANXJ+8q75iS1m61JKLXfFH5sm+o5TWO/KWf33mfc/wBZ/wAtKsyRv5ifP+7qGxkfy/3leM/tIfH7/hUuh/Z9Ph87V7hP3f8Acjp/H7ocspS5Tr/jF8cPCXwR8OvqnifU47Uf8s4v+Wklfmz+0J+0LrH7Sm+L95YeGo38y107ua4f4meOrj4i+I7nW/Fer/b7n/nlJ/q465KPxBc3Ufl6Ppf+jbP3dzX0mGwcYLntqdMYRj1K3hvw/wD2NYvJqCR/u3qzq2+6kSOztY/K/wCWf7utKx8P3+qR2sesSebFG/7uuwj0RJb77PI8cVddSsubmvdm8aR4PqXht7W5eTVP3vyf6urlj4ff7Mn7mPytlb3xMkew8UwafHPby+W/lyeVJXeReG4ZdNT/AFfm/JJ+6rsliZUoRlLqc0aEZTcTxC+0RJZPuSRSyPT5JJtGk8vUIJP3f+rkq58RPtNh4gtZLh5PKjevV/D9tpvijTbWzuEt5ZZP+Wtb1K/LCNToyI0+aTicZ/ZttrNjB5nl/c/1lFz8JUvv3kb16R4g+CdtLs/4R+6/s+WP/nr9ysSTSfGfg2PzLjTvtdtH/rJIq8/6zKX8OXyZ2ezjf3kY/hfwTeeCPEml+Z5kUVwnl+ZXbfAXSU8W6I9ncPHFLHePXpHwh8QWHxasZ7f/AFUtunlz/u6reG/gF/wrnfHo88k0v2lpJPNrjqVnKMo1Pi0NqdP3uaK0O58P/Dez0a5/dpXT2NzZ2Ef/ACzi+euSto9eupPM+1fvdlaUfh9IvsX2zzJZf+eleWd8fQ6Sx8W20UcEdn5l3JIn/bOrkdt/bMj3l5dSeb/z7VifYbaK5ez2RxfZ9kklbGpeIPsEkNvH+9lrORtzRl8QWPii/sNS/dv9kto3/dyRVNJqyWt9P8/myyb5PtP/AD0Ss22vppftXmP+6/6a1g6bqT3/AJ/+rl8v93HJTDmOz1aOw8W+G/sd5BHd23k/8tf9XXzlrf7M9nY6/PeeD9bvNEuf+ede92Mj/Yfv/wCr/wBZXml94g+y635cnl/vH/1ldFOtOn7sWc1aMexyVtrnxO+HMn+mQR+JbGP/AJaRf6yNK9g+Ev7WHhvXtFj0e8so9Puf9XH5tTWN95X7y48vypP3cf7uvOvH/wAJfD3jf7VcfZZNP1OP/V3Nh8klX+6r/wARW80R+9j70dT2C28f3OjXz3Gn3vlRSf8ATTeleweF/i9pviPTfsd5/ol1s8uvzm1bw/8AEr4X2s8mnzx+INMj/wBZ5X+vrqfBPxRv9Z0395/yzTy5/wCCe3orYH3eaDTRHtuaS5lY/Qu+2XVj/o6R/c/d1x+raI/2ZJJE83y6m8E/ETRNU8A2uoaW8kv2eFI7r/npHVy4ubbVLbzLd/8ARq8fl5ZPQ7+bnj7pyX2aby3k8j97JXDeIPD/AO8fy/M8qvVL7TUijSSPzPNkT/VyyVx+rx+b/wA9IvLStQkcBY7/APtlW9HcpLHP+/8A3VWfLS1/1f8AqpEqhfSJLc/Z9/lfJVh8MTStrl5Y0k2eV/00rHvblPLeSPzJpZP+WdXLa5+yxp/zy/5Zx1g30by333/9X/0zrKMdzGUjKur6bzI/k82Wq3z/ADybPNlj/eVfuY/JufMkesq5vv8ASkj3+V8n7utTmCPUvNln+0J5VTfbf+Wdun7rfRHGku+3/wCeaN/rZKLHZ5f363kIrSR3PyfP5tVvM+1bI7dJPuJWrH+9tk8zzPuVQjk8u5g8v7PF8nl0RAJI08vzP+WslY9zYzS3KR/vP+mcddJ5qS23l3H/AC0/1dZt9qSVEQOYudJ8q5/efuvM/wBXXN6lI8W+OR4/Nkrrb7/WeXbvJXK+ILlPM8vZ/HXTH3STEjuU/wCWn7qppLn7VR5n/LPZR5n7tK25SCt5f3/Lf97VyO2/18nn1TkjT/lo/wDq6m83zY6AIbm2f/ln/rah+fy3+eTzY6vySf7cflf8s6ZbXPm0uaQE32lPkjkT/WJU1zIn2ZP3ElQyXSS75N8fmx0//wBp1PyAZHcvL/BJ5VTW0fmxyeXTP78eyq1z9p8uiJBZ1KxS68/5P9Yn+slrE/seEcfapK1ftP3PkklqBo/mP7ifrTfuj5Yn7OUUUVnUjE8EKreZ+8erNU7jZa2/7v8AdVwVioj7KSrlZWnXX2q4kTf/AKutKtKEuWA5fEPo8ymUV6PvfDEgfRTKKgB9Mooq5e97wBUMkdTUVjKPugVpPOjqreWP2mRHDvFIP+Wgq7JJS1wS+I0jIpWdi8Uf7+eSU0/y5o5P3fl+X/zzp8klQSRfaLmG485x5aN+7qOYsk+eWP8Aefuqp2P+lSXXz+bV+T/nnUNtJ5X7uSoly9hx2ZN5if8ALN6Ze/6t6zb3W4bCT94/8deS/tGftF6b8EfAr6h/rdXuH8u0iohGU5KMS/ZyOI/aB/aum+HvixPDfh+1+16lGi/apJa+E/it428VfEvxJPceKNUvPNuNn2SO1/1caVQsfEGseMvHV14k1zUfNubybzJ5K7a5tkuo0jk8v7/+rr26cY4aS0R6MIXicNH8M9K8uC42fa5ZNnmfapN9dDY6J5UnlxwfutlTXMcP2mb7G/lS10OiWP2/TU8yeT93/rKuVWUupvyxj8KMG5sfssifZ/3Vb0mipFYwSRwSebs/1nmVlX1skurJH9q/6513mrab9q8Pv8/m+XDXPzaoo+WrmO21T4tfZ9nlfZ/9Z5te0+E9N82xn8zy/Kk/1deFeG9kXxR1TzP77179pGrW114f+0W7/wCr316+N+x2sclH7XqeaeJPBM3ii+vbeP8A1W//AL91N8L/AAlqth4k+xyfvYo/3f8ArK7D4XXL3+pTxyP5tz53+t/56V3Pj/wbbWGmvqEaSRX0f/PKuaVdxj7Ev2al7xf8N2P2rTbW41D/AET53j8z/brsNE/0XTbqPZ9rtpE8vy5a8i8Ha3NLYpbySSf6O/7uOvXdNjhltkuPPk8355PLrjl8R2ROJ/ZU+x2OreIZI08qLUNY+zx19+3Hwj0GPQbry7X/AEmSLf5lfAXwBsYZbbxX9ouv9B/tLzI7n/br6SsvjN4j0HSZtIk1OPVvkf8A0n7klGIj77OWXtLLldtTyD/hJH/tt7eRPKijf95W3/ayRWzx7P7/AJdUL6O2/tJLyT+/UPyXV95e+Tyt9c0Y7Hoc0o21NjUpLaKSC88/zftkPlyR/wDLSSobexhlk/1kcstc94k1eG/uZ45J/K8t/wB3/HJvrS8JX39qab9suEk82tAj8Rt6lGn2ZI/+fjfJXB/afst9Pb28H7qP/VyRf6yu502+82V/M8z7n+qrm47Z7rW7r5/9XWcQqe8av2l7W2/dweb8nl+ZXif265j+Js9vHaxy+XXvclj5ts/meZ+8r5+8Qb4vi0lnH/qpE8v91XTT95s5qx73Yx3MVilvJa/vZP8AlpWbfWyWsn3/APWfvKueH7maKNLf955UlUPEEfm/vI/M/wCmdc8eU3l8KM3VpIbW28zZH+8/d157rfw30fxRv8tJLS+kR/8ATrX79dzHGl1c+XJBJ+7/AOWctXLWxhtbn93BJL9n/wBZWvNKn8Jhy8x5R8HfCfjz4a6ldWf9qR6hpl5/rJK+jfAHi5NG1KC3uHj+zf6uvOrG+hur66kj8zy46ZHGn2n/AEjzPKk/1cn/ADzeitKVWTlKwU+anbU+tI7FL+OS8j8uKKRP3fm157q0n2C5f5P3taXwz1uHXvDaafcfupY6x/Emk+bJ/wAtIvnryo/EelL3jEtpHv8AfJInlfP5f72qF9virY8uGx01/M8yasTUtku/5JK1MeYfHsv9klVv9Vc/u/3UUf8AyzojkTy/3if9+qhuY4fn+TyoqyDmjEp30fmSfu082OSsf+zUlkTy0rYkk8qP7n/XOOobm2/eeZs/dV08pjIp/Yfsu+T/AGP3lPto/ssn3JIov+WlWbaNJbZ5I4PNokj8vZJ9lq+YzK0mz/WbPN+SrltokN/v8yePyo4fMqtJYvFJB8n7rZVaWT95+7g/dfJTAJLZ/szx1lalc+VG/wC/q/cyPF+8jj/66VzF9c+bI8dKJBzet300ty8dVpPJlj8ySrOralbf6uOubkuXuv8AVvXZyyJC5k+/Hb1DHR/q6Z+5/wBXXT8JA/7N/t0z/VS/fk8rZVby/KkeSR5PKqby08x6iID/ADPKj8un+a/mf9MqfHJ+8f8A1dEcbyyJ/wAsqiUfICb/AJZ+Xsok3xfu5KZH50W+Pf5Xz0X2/wCfy5KggZHJ+8qb7Sl1E/ySVT+zvRb2zw7/AJ/Krb3SyzJJUP2X/rpRHbTS7P8AVxS76c1tNuPyd6xDmP2Q/ef89KZJI9WaKxlQl3PCGVTvrZJY/wB5V+s3Vt/lwfZ3/jrmqU5a6lR3RmeG7aaPUr2T/llv8v8A75roqq6TGI7JD/f+erVEY8sUFSXNJj6KKK9EyCiin1Mr8qAZRT6ZWvu8oBRRRXPLmlbUBlQ+VU1FccoyKiVo7ZIo6ZJsi2VcqGSOub4YllOT/j3S4qWO4TzPL/5aVJJGnl1Tto3/ANZJRy8seU1j8IySPzY/MkSP93X5Dft3fHh/iV8Zn0fT3/4lGjv9jr9H/wBqL4xJ8EfhTqOuf62X/Vwf77V+IF9rlzrXiSbVJJ/9JuLl7iT/AH2r6XJcN7RyrE1JcqPePh3HNLGnyR/vE/eV7N/ZqS21rJH5f7xPLr5v8G+KP3bxxpJF8n/LKSvo3wLc/wBqaT9nkf8A07yf3ctZ46nKM+aSPVoSjKKOJ1u+ttGufuedL/z0ir0LRNl/4bguP3nlbK8c+M9zNo3hd/k/exzeXXbeDfFEP/Ct4Ly4n8q5kh8uOsZUP3Sqd2Xze84mbpMtz/wnU8fkf6DG/l17TfW9z9h+zxp+6kT95JLXj/h/91c6XJ/yyvHfzJPM/eV7xfRwy2Mf/LX/AJaeZWNSRtE+PNNsv7L+KviW4k/266H4Z63c/wBiXv2eyjl8t3rp/iZ8O7mw/tTXLe1/gryL4L6s8sl7byf3/L/1le3/ALxQcu1jg/hTR678KY7mw1aeST/W7/Mkr6Budms6S/2h45Za8E8Px21rdT3GyP7/AJcleteG77zYvMjrxKnxcx2R+E4C502bQZE8z/W+c/l11XhLW5prd4/Pj/d/6uSqfxi025l8P/u0/dRzVyXwz/daJqN5cP5UUe/ZW0KblDmv1CXxM3vgLc3N14b1u8/1v/Eyl8yOu51bUprqXzLf915bpvk+/XAfs+7NU+Geox2//HzJfyyV6R4S+GfiTXrm9+zwSS2O9JJKqt7tVhTvZDJLZPtyfv8AzZZE/wBXLWlHHN8/meX5Uj1lSRvYeJHt5P3UUdbFzYv9h8yOeP8Aj8uuSXQ6Y35mc94y0n7VJ5ez/SZHrs/Btj9lsU+0J+6rmJLa88yOSRPNi3/vK6T7T9qlgj/dxf8AXWpL05uYuX1j9lup5P3fm+TWV4X2XVz9yPzfnkkqhq18lhvjk8v7/wC7qtol9Na208n7v/Y8qgPaROtvv3Vz+78yWvnLTd+vfFa9kvPL/wBHfy/Mr3W5vn+zPHs/0mRK8Z8L6IkXjbUI/wDW3Mc3+r/56VVPmjcipyyse3x2Pm+X5k8cX/XKsfxJHD5f2eSfyv8AnnJW9HbPFGkcn7qXf5lcZ4yj/svyI5EjilkrIuXuxRfjsf8AnpPH+7T/AFlZviDxB5cf7t4/Nk3R/uv9ZRrcsNrY/u08ry9nmfvK4mS5e/8AFkEkiebFb/6uuj4jA7/SbaztdESSSf8Ae7Kh1KOby/3bx+VWDHYvr0iRyTyWnz/u627bRHitvLknk82okQdt8M9SSHVoI/tX+sSvVNWsfK/5bxyxV4P4fkSw2eZ/qo/9XJXrvh/xR9v03/nr5f8Ay0rjqROqNT3TB1u2m/1m+uYvpP3k9b3ijfL5/wDrPN/5Z/u/3dY9zbTWv2qORI5Ytn+so5fdNpFaxufNufL+1SUfPdfu40/dVDbR/vPMk/deWn/LKmXO+w2fu6iJz6k0nk/6uT91RLY+bsjt3/gqtHcvDc/vE8r5P+WtbEckMVs/z/8AbStveiGpm21j5X/fdWftL/JHUP257WOs2S+82RJJJ/3VEhSLl9Inlp/vvWPfb/L8vf8AwJVzTY/N/eRvWb4ok8uOiJmU5L6H7L/pF1XDeJNbT/V27+bFvqHxJfTS7Pn8qOub/wCuldlOJkH+tpn/ACz8uOnyf6yj5P79dPMQEm//AJ51DHGkXmSfu6mkpnz/AOr2fwVGvYBnmeVs/wCeVXLaV/nj3/uqp+Z9+SOptNk/eJQBckkSKN/+mdUJJHkkf56v30f/AC0rNj/df6v/AFtP3gLkkflSVDfSeVIlP8t4raeT93TLmN5Y3rMBkcby/vKh8yaH+PzaZbalbf8ALR6m+SWT7n72tQJra+h8tJJP9bJ+78yq/wBpT/n6jq39mhl2Rxw0eUn/AD6x1EeUD9laKI6K0lGXKfPjKoalsj2SSVfqG5j82uCtH3XqVH4gt/3cKU+qWkyTSWX+kf63e1WvNrmlsg5R9PplS+W9dlKMn8JI2in0ytpU5fDJgFFM8uiON46y5pAPooorX7IDKZ5n7ynyUyKuOUve5Sxkkj0zzP3fmVL/AMtKikk/5Zx1zSluUU/MmlkSP/vumXMnlXNTRx+Vvr5X/b3+P158G/hm8ejzxxa5qn+jx1pRoSrVFS6s6I8uvZHif/BSz4xaJrEWj+C472OWSO5+0TxxV8K2NjDLG/2iDzfk8v8A651yX9pX+tatdahqF1JLcyP5jyf89Kv/ANpTWNz5cjySxV+iUMJ9TpKnFnJKpGpJaHoWk+Cby1vvM0vzPKr13wlfTaXJB5kEnmx/6yvE/C/jrzfssfn+VFvSvddJ8QW1hbWv2ye3l+0f6uSL+5XiY/2n2kerh+X7JyX7Q++/t7WOOf8AdXjp5ddP4b8JX+l+DbW31BJLvy/+WcVeaa34g/4Tb4o6dp9xJHLY283mJXvEerJqkkFnHXNX5qVKFP1ZdPllNyNXTfDdtFYp9o06T92nmQV22k/8g1/3ElY+m3Nt5n7x5PKrVjtrn7dPHHdSS/8AXKvK07nfEf4ksf7U0l7O4fyrbZ+882vjC+8AzeA/FF1HJqEf2aR/3flSV9veINkWiTySV88eKNNtvt32yTyP9Ify/MrvwlWVK8e5jiYxlYZ4F0lL+N7iOC7u4v8AyHXqOk2159t+z+RJFLJ+88v/AJZ1z3g2SH+xHjjuv466fSb6bzJ5P+edc1SXvMIfCautxvqmk/Z7yCSWL/lpXnvw702a1/4SHS4/3VjJv8j/AKZpXpd9qX2rwbqMlukn2m3R5K8c+EupfatNnkkfypfn8ySX78lOHNb5lS5bGx+zDb3kvgDxDZ26ebcx3L+XX358M/ix4QsvB+l2aSfZLkW6JNbSR18Dfsu33/FP69J5n+rv3/d16v8AbprXf+//AIP+WtVio/vWZRpQnSWpc+OFr/anjHVNYs5P3fnP5ccVclpviR9L/s631Sfyorx/Lj/eVcud8v8AHJ+8/eV47+0xI+l/DN/Le4iubO5SRKilT9rUjT7lyl7KPMfR8mkzSyP9oouLZIo/3k8nlR/u5KxPgnrX/CW/DPQdUuP3sskPlySV21zbPL/o8aR+V8mysqnuScDvhHnipHGeII7aSNPn/ebP9XWJ/a1tpfh+6ks/3stv+88uL/lpXT+KNJTy/wB5UMemv9mf9xH9z/WUjHW7OYvtWmtZILjZcfvE8ySP/eq5ommpLcz6xIkcV9J+78yrOrWL3Unl3D+b/wAs6ueF7G5tdnmf6X5lHNEj3jbjvnjufuebLsrifG1smsW095b/AOtt/wDlnLXpH2a2ljgkkf8AeyP5fmRVj6tpMMtt9/8Ae/8ALOo9zmNqkZcqPJfFGrJa6S/mf6Jc7P8AV1iaJGlh9l8y6/1n7yTyq0vFHhe/l8SQW94/+gxp5nmVz3iDzrXUvLjTzf8AppXScp2Gm629r+7kuo/3n+rrrbGR7+3ryXTbr7fqSfbH8r7O9eux6l5tjB9jnrGQE195PmJJG/8ArET/AFtbHw38QJYX0+nyf6re/wD49XK3P72SCOn6bJ9gubW4uPMi8ul7o+blPY777NfyPJXJalH/AK+P/nm9dhY/Y9Z0mC4t5/Ni/wCmtY+pSQ2u+P8Ad1zHfL3oozfLmlk/dwfutlUPL82R/wDll5dbdtcpLG//ADzj/d1m3G//AOOVlExqHPRx+bI8nmf9c6vyRpFskuH/AHv/ACzqHzPKqh9pTy/3b1qY83KWbnZLG/7/APdf886wbnZayT+Y9WdSvk/f+ZVOPyZbZP8AWf8APPzK05TMuW19D5cHl/8AfuKqHiC+Ty/LkqnJG9rs8z/WfL5klU9S/wBWnmeZLLV8oGDqUcP/AC0rmL6RP+WaVt63bvLs8uf/AFdVtN0l/M8yStiTNtrb7VJ5f/LKmX2y1j8vZU19JNFJ+7pkkbyx+ZVx90greX5v/XKOjzPKj+5VyOx86obn/XVtzAVvtMMslMkkeKSpoo/KkeSq3/LR/wDWf9c/LqAHx3Pmxv8APU0n+s8zfTLbTaZ8lrJJVAX/ADIf7/leW9Q3MkMUn7t/Ki/5aUR7P9Zsp9x+9/jrIg5iTSf3jyVZ8P3L/aZ/n/grVkkhi/dyJXH63raWtzP9nrsj73ukS933jubG+f5I99TeZN/z/R/9+68rj8STfJJHVn/hJNVo+qS7ke3ifu5TaZRUcx5AUynySVQ1LUk0+PzJK82pL3nqVEt/JVTzEl/1dWf9bHVby0ik+5Xm1ubQsuR1YqKOpa+hw0ZRp7GMhslFFFHvc3vDGUUeVRWMvdk+YAoooqJSAZRTJafXBzcsiohVW8t/O6SeVJVikkk/eJT90syr66TS9NmuLif/AEaNP3klfir+2N8dZvjn8VbqTf8A8SPT3a3tI4q/VL9sbX5tB/Z58ZXlu/lS/Y6/CyO5825eST+//rK+kyTDRlKVaXTRBUlyw9R//LR4/wDb/wCen7utvTbm2v4/LkePzawdSke133Gz93WVY6kkUkEn/LLfX2vs5SucR6vbabYeX+78uL5Kralqz6NpLx27ySxfwR+Z/q6xLmOb7C8lv/qo65u+1Kb/AFclcMaHM/eOnmOk+G99NdeJJ7jf/q0evoTwbfPdXL3Enmeb/wAs46+SNN8SXPhzUvtlu8dd/wCH/j14hsJPMt/L/wC/dZY/L51/eiuhphq8afxH3t4fjtr/APeSJH5uyuwsdJh+0/u4JPNkr4w8C/tjfZb5I9c0uPyt/wDrIq+jdN+NGm6zpv2zQ723ll+SSS2lk2SV8dXwNfD/ABRPep16UvhO/wDiR4f1K60lLz7LJ/zzkrw3xbonm20Ecfl+V/y0kr7R8DftDeEz4TePW4sXPk/vP+mlfFHxI+L2iaDfT+ZPbxeY7+XHFUUqVSUvdVxVJx15lY57w3riaXc3Ufkfuv8AV+ZXottq2lWGm/8AEwvY7T/rr/rK+VPFnxo1K/knt9H8uK2uP9Zc123wc+FOpeMpI9U1y6kli/55y16NTBezp+0rOxyRrc0uWKPp/Sb5P+EFvZLf/ni+yT/npXkXwutoYtJvY/tX72R3kj82vdfEFilh4butPs3ji8uzr540SxmtbG6jjf8Ag/d151L3lKMu53VI7G9+y7/x7eK5P3f/AB+PXtl9pKfZvLkkj+4v7yvn79l22ubqTxXp8f8ArZLyvqeP4F+OItB/teRY5Y/J/wBVWuK/jGVP3KRydtYzeX5cfly+Xv8AMkryX9rS28z4QvJJ/frvLb4ifYLmezuPL82P93JWV8Y/D/8AwmXgC6jt/wB7FcJ+7ooSjGrCXZoupHmpuJi/sL+NrDxH4F/4RuS6j+3ae/8Aq6+ktSj+/JH/AKrZX56aJ8E/FXhzUoLjR9Rk0/7R/wAtK9jsf+F0/D+xTUI5/wDhKrH/AJaW38ddWOo0qtXnpzWoYatKNLllF6H0hqVjbS+f8/m/P+8q54f36pYvb7P3X+rrzfwT8Y9K8bx+ZJdR6fff8tLa6+SSN67nw/rXlST+XdW8vyfu68mUOU7IyjL3jK1bTfKvp7fZ+9j/AHkdcxJfTRaknlvJ/wA8/wDrnX018H7Pwz4xF1JfNZzanGnl+X/Hsrwz40f2P4D1K9uP7Qj8qO5fzKmK94xlOMrxj0LljJ9lktY9lWdSk82N443/ANX/AKuvlTxl+1VrH25LPwnpckvl/wDLSWsHRfjh8UdUuXuLzy4vLTzP9XXo/UJ8vNoY/XYc3LG59LeNrr92nzxy14h4/wBWvNLuZ5I0j83/AK51N8N/jRqXxBub3T9QT/TrP/WeVWJ8bNSudLsUko9hKnX9nIiVSMouXQm0TW7+/tYJJIPKr2PSZIfsP7tP3lfM3gnxlfy3KfaE82KNEjr3jRfElzf20HyeV5f/AACSoxNNxkXTlGUTsP8Alokmzzap6tvutkck/lW0f+spltfedGnz/wCsT/WVlSXDy3Lx29cfKXI7/wAE+JJrXSXt7d4/3dGpX00sk8kiebFsrjNE1Z4pE8xP+ukldJ5f349/m1jKIRlLlN7TdSSK2SP/AFstP/tJJbl5JErEj3w7/LSmW0k1rs+f+P8A5a/3KwL5mX5LZPLf56pySfuvuSUyPZ/q5P8AlpVa51ZLWRI45K05TMoX2peVH5cn+trNj1L/AJ6P/q/9ZVm2/fRvJIlZurR+V+7/ANb5lbgM/tL92nz/ALqN/wB5+7/1lPvpLbzP3f8Asfu65iPVqZJqT/aP3f8Ay0quUAvrn95+7eqEetva/vP3ksX+rkiqbzPNk8v/AGKoXMflb/8Alr5n+rqwHySW1/J9/wD66U+PZFHJ5j1gyxpF/H5UsdFjI/2n94lWZGlJJ+7+/wDuqrSSfu6hk/ex+Xvjoksf3f3P4KuPKBWkufK/g82rNtbJ5n/TWmWMflR/ckqaO58q58z/AFtXKQF+ST/lnWVJJ5v/ADz82rlzcwy23mbPKrldS1bypPv0U4ykEpHTx3ySyPJ/y1pmpSf8tK891vVprCR/s7x1z1z4o1W6/wBH+1eVXTHBSl71zjlW5Ts/GXi1LC2+zx/62SuGtpJtUieSr/2Z5ZJ/Men6bbJDJPHceX+7r0o8tOG2pzSlKUjY0TRPt+zzP9VHXbf2Y44+yx1wF9q03lp5f/LP/nlUi+KH2j9xJ0rncJy2ZvBwij935I6KlkqKvMqR5ZHmkMn+srmtVuIpNQT5PNMbr+7rqJDxXNy+ILO11r7PIn72vErR5Z7nVRvrodH/AMs6qRx+ZeyVfqH5/MetqkfhOfuTVV03VrbU4vMt38yON2j/AO+ateXUcdmkO/y/3VelCNSn8OwElFS02iUZR6kkPl+ZJU1FFRy8oDKKfUNRIA8yiq3l1Zrg5v5jUKreX/pHmb6PtKeb5e/97U9RyxA8D/bUt4Zf2c/GXmf6r7HX4Sy74pf3nmV+7P7bF9bWP7Oni+S42fvLavwv1KSaXZ/y1ijr7nh7+HP1Ct8ES59pm/s3y7ioZLK2ltk8uSOKq1jH5snlyP8A6ypr7TX/AOe3+r3V9V8JxGlY33lWzx7/ADa5i+kmlkrY8v7Ls8x4/uVlX2+6k8yrpx5QM2S1/dpJJXYfDfSU1m5S3uJ/Ki3/AD1yUkjy769F+ENzbRXzx3DxxRbP9ZLUV5SjSZpH4kXPHXgX+wdSsvs6f6x0/wC2lfTOt/s12Gs6TZahpd1Jomp/Zk/1X3JHrzfRNFsPGXxD0/8Aefa4rfZIlfWniS+h0vTf3kn+rr43HY2rHkjfVHt0MNCXNI+SJPBOsaX4gfR9c8S3Evz/APLKSt7xR8C9K1jxJpdnJP8Auo7NJJJJZP3km6rOrXNtr3xag8tP3W/95JXGeLfFE0Xxe1T/AJaxW+yP/vmtKcq1WXuys7XMZRh662PS7H4MaJYR/Z7O187y08yOSvZvAuh/ZY/seyPyo99cx4J1t9Z8Pp5f7r/pnXZ22mzWskHmP+9/5aV4dWVScnGcj0oxjy+6HiTUrm6tr23kg/s+5kheP91/q6860m2ubXSf3ifvY99ex6l50Vs9v+7m8u2/eSVyWmx20tl+8/e/9cv+Wdcyl9mxXLLueV/s1yal4R8SavrFva/a/sd/5k9tX3vpP7Umk+JPCeoGzsbiK6Fu6eXL9MV8d/s52yf2345j3/8ALz/rK625uZovPjj/ANVHs/d/89K6MVLmqv0Rz06UZQ97Uoat4bTVLl5JEjilket6S2+y6JPZ2/l+V5L1WjkmupEuJEk8r/nnW35aXWmz+ZPH+8rm5jpjTODjkeLTdOk/1UWz/lrXp3hbUvsFilvvj82RK8o1LVn0bwvB88f7t3jrufCWrJrP2WPzI/N2f8sqsKfxcoeO/hd4e8Zf8flrHaX0ieZ9ptfkkr548N/Du/8ACXjvUfC95q+pxfaIfMsb2KSvre2ktrr95/3882vKPj9qSaDfeENQjf8A5f1t/M/3q6aNZ/w+hNamviKcfw38Z6Ncp/Z/iGT7T/z0lrV1b4OW2vW0Emsajcahqcb/ALzza9dsZIY7m1/56+T5nmU++tklknuN/wD2zrm9pI19n5nhVz8E9NsNSSSOCOrniTwvZ6D4TnuI/LiijT955td5qWrJ5aRxp5vl/wDLTzP9XXnvxE8SJL4Xns5L2OW5krRTlzIwlGMbnyd8Crl7D4o6pHv8qLe9eo/tGSJa2NrJ/rZdn+srzf4U21zf+P8AUbf7bH9mjf8AeXMVekfHm5SLw/ax7/Ni/wBX5kvz17+I/wB7h6I8+nL9yzyv4dyTX+tweWn+rfzK+mdJ015Y0uPtUcUsdeG/ByO2+zRxyPHX0DYxpFYpb7/3Ub+ZXnZhKMqp0Yb4C5Hpr/JHvj+5/wBtKhtpP3n34/8AppHVm5kTy/3f9z/WeZWb5flWL15Z08pNFv8A9Z/v/vJY67bw/ffatN+5H5tcZpv2n+zXt9/7qNPMrpPDf76S6j3/AL3/AFlZyNoly9/e/wCrf+Os3zJopPM/9p1vfJFG/lpJ+8f/AJa/+yVj63cwyx/9NaxiT9oZFfPLbQxxvTL7Sf3fmb/3tYltffYN9bdzq0Plv5j/AL3Z5lbkmVJvijn8t5Iv+mdULmRPs32eP97LWr8ku+Tf+6/1kdclq19bRSPJG/72T/WVrEDm76TypEj/ANVTPLe6kT/ppUOpW32+OCTZJ9+n/P5nlx+Z+7rb3eUwIbq2mtdke+SmSfwfP5tWbmSGL93G/wC9kqhJJ5t88cj/AOs/55VBRWuZHlk/dvJ9yoY7l4tnz1peXDF+7jqhrdt5UiVtT/lAuSakktsnlpH9yi3vk8v7Pvrm7bZ/y0f978lWZP4I99XyxIL9tfffjouZIf8AlnWVffvf9X/rKoSXP3498n/TSrjHmIlULMmrP/frEuZH+0/vP+WlMvpEijn/ANZ+8/1dZupedFJPJ/rYq76dM5pVA1uTzf3dYklikX7zfcVfk1KGKRP+WvyUW32aWRJN/myyV2RlyxOOXvFmOR5Y5499Q+a9rcvJsqb5LXfJs/df6yOSobnUk8vy9n7qsYgX5L77VGnySeVHR5dt/wA96xPtP3Pnqx/a3/TP/wAh1fspBzH9AH/LOo6KZXzdaRkR3MfmDYH8uufubKH+2kj8jzfM/wBZJXSVlXMlv9pSO4T/AFj/ACV5VSPvc3mb05bmxUf/AC0qSmV6NbpIwH0UUU+eXwgPplEklFX7TzAf5lMooq5SAJKKKZXNUAhkpkclQXt75W+lj3ySJXk/aOjl90ueX/y02US1NUMtdsoxjEyPzW/4Ko/FaWOLSPBkXmRD/WT1+bMciRfx+b8nl19yf8FJNNuZvjhN5n+qks6+No9NmtbbzI0/dV9/lPJSwqJrfEc3L/rK6HzbOK+ezkn8223/ALuSKsG+tn/uUR/vdkdfQS945jb1Kxtorn92lc3c/uo/uf6zZW9JJDFbSeZ5lZWpRf6Mnl06IFC5qbSbl4o5/kqHy/3b0+22RXNbgezfs56tN/wtG1+fzY6+rvjR4gTT9JupJP8AWeTXyL+znGn/AAtC1+eOKvb/AI9eJHv5Et/M/wCmdfEZlTjUxsY+R7OGqctCRg/DO5SXUrWT/lrJ+8krN1L4dpqnjbV9Ujf/AFly9X/hvcwxa3a2+/8A1aVzek+OvtV9qMdxdf8ALZ6OWrGpKVPsHNDljzHrvgW1ufC+pJb7/wDRq9+8P3Ntfx+XIn+sr578C+df6kl5G/8Ao1e3+H40sI0jjr5+t8bPSpcuh0/iCN4rn7Hb/wCq2J/ra4/7D9ltn8t/3sdbHiC+/wBO+/H+7SuYttcmikn8z/lpc1zo2kee/s8X1zdfETxxb7P469UvrF5b5JP+WW9NledfAX918dfFdvGkcUUkKV7T4g8L6xFE9x/Z0n2aT/lpXTi/4vyRFH4H6mVJfJ89v/qvMdI/MirSktra603zN/mxVxltq3lXL+Z/x7f8s/8AppXSW19+8fy5JJYvnrn5S+Y8x8SR/wDFGwSbI/Kkd6PAH+gfu99TatLNL4EnuLd45fLmb93/AMs/v1D8M7lL+2eS4/2I/wB18kkldPL7jOb7R6dbXLy3KSfvPNrgP2mb7zfBunXFx/yzv4q7+x/0q58uSCvHP2tPtNh4OsvL/wBVJcpSw8f3sPU2l/CZ9FeH77zdEsrjzP8AWJ/rKs32/wAt/nji8xP3kkVcx4FkmuvDekeY/wC98lP9VW9fXLxb44/MrCp/EZtH3onASyJo3h/VJP8AVeXvk8yvkXxJ8Y4b++nt7d/9X/q6+zPEmmpf6Te6fs/4/EeOvzQ8d+G5vB3i3UNL/efu5q93J6NKvOXNuePjZTjblPTvhnqVz9u1G8jSPzZP+WldJ8RNWufEdja2cf8Ayzf/AFf/AD0rB8Aalpth4fTzPL82n634gs4vI+zp5UX/AJEr0qtLmxHNFHHGXuctzpPhnpM1h+73/vZP9X/0zr3uxtnlsYJLzy5Ytj/vK+dfAviD7BfQXEk/8f7uvoHTbl9Z0mDy3j82RK8THx9/3jvwklylz+0kl8iO3fzfLfy4/KqHTbG8lvk+2P5vmJV/TfCT+WlvZ2v+kybJPMrrdN8P/ZY0+0QSebHXk+6d/Kc9c7LCOD7P/wAs0/5a/PR4bub/AEu+8yP/AFUiU/xJIlrffck8r56rRXtzYXLx26futn+sp8ojp9S1J/s3/PKKuY+3P/zw82t6T97s/wDRdY99/wA87hP4/wDVxVjGPLcDHkkeLf8A88v+ecVMkk+/JInmxUy53x+fH+88r/lnVC+/dyV0gXI/EH37fZWVJbPLv8zzIqv2Vt5sjyVNYyPFs8yD/SY3SgkwfsL+WlQxbIt/lz/upK29Ske/rlftKRVcYmJNcx/u/L/1Vc3bXKSyJ/yy+fy62Lm+83TXjkTzZa5KS58q5fy3/j/eVtTjzESN6STy6oatfebsjo/tLzaypLn94kcn+t3+ZW0afvBKRZ02Pyo/3lXJP9X9z91Va2l/ePHG/wC93/8Afymf2kkUkHz/AL2r5SIyCST93VC5jf8Aufuq0rG583zJP3f/AH8rK1aRLW5n8v8Ae+XV0/iIqmVfWM0UfmST1j3FzD5lrHI/m1ZvtbTy3j2Vj3OyX/nnXqxicEpDLi6h+zeX/t/6ypvt0Pzxx0RxvFYzxx+XLWb/AK25eOP/AFtdPKZG9++lsUt9/wC63tJVO+tv3f8Ay0ilq5b3Lyx+X/y1jqtfSQ/6z/npWHvAUI4/NkrV+zP/AM8P/IlY9zJ9lufL3x1pf2k//PaT/v5V+8SpRP3gvfFCQ/u9lQx+JJpbZJI/Lrx//hMksIk/1ksUj+XJXQ6b4g/dpHH5flV+Zy5ubc+n/s+PKewRyeZGlU/LEl6nmf6yud03xR+7mjd/9WlN0nX0+0Q+ZP8Ax10Hm/VJx5juaZVO2vkuo3/6ZvVquyVTmtynncg6iiij3hkNzH5sfl1NUdxGsg5qeOsafxCkFFFMrv5tiR9Q3MvlVNVDUo/NrHE/CioFO5jeS4o+0PbSINlZVzfeVJ+8f/V1ctr5JP3n/LWvN7HoyjLlRvRyebHRcx/u6I/9XT/Lrv8Aiied9o/M3/gqRpv2HxR4XvJP+Wls9fCX9rJFH5dwkflSV98/8FUb62+3eEI9/wDq99fnvrek/ao/Ms6+0yuP+yx5u5Vbf5Grc6bZ3UbyRzx/crmL7RJrX95H/wAtKzba+udPkkjkf91Vn/hJJvkjk8v929e7GnOPws5JD7aV/n8ys2ST/lp/z0qa51L7VJ+8eqHmff8Ak/1ldkeYQRxv5f8AwOn3Mf7v935fm0zzPssb/J/q6h8zzZUkrcDufhTqU2l+KLW8316d4o8STazq/wC8uq8W8P3LxX1dzJJN5ifP/rK8PE0Yyq8xvTqcseU9I8AX1tL4ogkjk/1e+vIvL83xBP5f/LO5evS/hdI8t9ex7P3tvC8klcTY6JNFcpJJB5scj/8APOuOj7s569Dpqe9CJ7r8JdSfy/sfn/uo69+8LyJfxv8AP5VfMfw71K5i1Z7ORPKi/wBXH5tfRXhvf5f/ALUr5jG0+WbPVw0vdRNq3+lXzx3H/LN/9ZWJq1tNa+f5b0alev8Abn8zzP4KfqWrTRRvJs82WvO5TplI8i+Dnja88JfFHxDrkifuvOSN6/WPwL428J+LfB9qbPUbG7tpIdj4r8lvhd9jl+PWvR/8sri28z/pnXvGia3Z2F09nZp9kij/AOWdepjPcmuVbpHBGl7WG/Uv+NvBttF461GS3upPs0kz+X/zzpltYzWFs/lv5vz+WlTSat9vk/efvYvnpl9fXMuzy4P9X/zyrzYy95HfLlOA/sSH/hAPMs3kh8x38+q3wp2SyPb2/wDqt9dh4ftpr/wS/wDov72OZ64/4d2yWviC6j/1ssb+ZXZH4ZEdUeox+dLcp5b/AMdeUftYedL4Atf9Z/x8xV6vHI/mJ8leUftPSTReErW3/wCWUl5FSw/8WHqFT+Ez2/wbsj8N6XHH+68uFKm1KSb9/J+8mi3/AOrqh4Fkml0Sy8yDzf3KVva3sijfy0/e1y1fdqM7IfAYN9pM11InzyfvNlfFX7THwv1j/hPtU1O3gku4o9kj194WNy8v2XzP9VIn/LKs3VvC9nqkd1HcQeb9o/dyV04PEywtX2hx16MaseU/MTRI0lkrs7fw/bS7PMf97GlQ/GzwangPx/qOn2/7qLf5kdVtN+0y20Em+vuJS9rFVYvRo+b5eWXLI6fQ/D6S/vPLkh8t/M/e/wDLSvb/AATfTaXbQR3H+qrw3RI7m6uU/f8A73e/lx+Z/rK918P/AOrgk/5axp5cn7uvnceerhD1rTfFEMsflyf63/lnVb/hJPN1Ly9n7rZ5byVzfhvw291+8k8zypK2Lm2trWN443/dV86eiQ32yX95+8l+/H/0zpn7m1jSONJPK+TzKufPa2Lx7/3Uf/TOqH777S/l/wDLSgDp7eRLrz7fyJIvMT93J/BJXMalqTxXP7yCTzY/9XJ/z0rpI76aW28vf+6jrktbke6kfzPMrOJJDbbLqT/SJ/43kp8ltDdbI9nm+XWPHfP9pe4kfyv+Wcdbf2h//aldIcxTto/sEd15lU7nUktf9Z+6+5V+5tv3j+XPJ5Um+uMvpLm6jf5JPNpkSJrnxIkWy3/d/u0rNvpIYYv3n+qrhtSjubC+eSR5P3if+P0f23c/6u4/5ZolepHC7anH7Y6TUtbhlsfMj/e+Z+7jkrlZLm2ut/2iD97I/lyR+ZVa5vfsuyO38vyv+Wn+/WVJpv2C2S4t/wDVXE3/AC1rpp0IRMZVJG9bXUP/ACz8vyqL6+S12SSfuov+edYNtfJFIkcieVF/yzkqtc3yXUn7yfzYq2jQlzGMqhsWOpJ5n2iN/wCP93T/ALdc+YnmJ5tcfHvi3yb44quR301rcp5c/wC6/wCWlbSoRI9qelx3Nn9mT5P3sieXXH6tevFJP5f+q/1dQ3Otp9m/d3UflR1ifbvK3yRv+6rGjhuWXMXUqcxN9neWR/LSq3l/9/ZHp/yRef8A89f/AEYjUy58nzEkjT/Wf6uSKSu+PxHOF9fW0UiR/wDLLZVOy2eZVDW5H+zffko025SKPzPMrpjT5YGHMdJ5kP8ArI6x7nzqJNShlj8yq19Il1G8kc9RGIibUr6w/cfZ0k83/lpJ/wA9Km/c/wDPOSsGTzvM/eP/AAVN9oNX7MD9Zb7VrmWx8u4tY/3n/LOuq8JfabDTYLiSDzZZK5W2tkl2SSf8tP3kddtHq0Ol2z/89ZK/Makfs2P0U7aO5hitnkk/651iSat/xMoPLtbiXy5v9ZWDJ4ohl03zJP8AW/JH5dc9omtzXWpQR75Iv31RyyJ5T3XSdbeW5eP/AJZbK6nT71/KSMnzZK8703Ukl3/JVyPxJ5X+rrI8yvhed+6j02KTzKkriY/EjxRwf7n+rq9Z+JElCb61jOXa55EsHVR1ElNrJj1anXurRQxP5b/vavmOaVKRrU+qdveoY0+f95VuOSu+nIw5RaJP9XRT62EcX4osnik8yOtLSbJJbaHzKs69btdQ/u/9YlLYyf8APRK8qUfePRlW5qKRpUSf6umeZ+8rjvit4sTwR4B1vWbj/VWds8nmVvCWljijHmkfkX+3t8QpfiB+0Nq4im82w0r/AEevDtNkeW2TzLWP/nmlVvEGuTeI/Emr6xcT/vby5eSoY5H8uCOP+/X6PSo8tCNPsiZS5p8w/wASeF/3k8lv/f8AMkrj77TbmKTy40/jruf7bhtZH8z919+SsS5ktvsz3kddVCUomMjlZI/+WdEfnRR1ZkkeWR5I/L/66VDHv+TzP9V/yzr0fsmZTuY38v8AdvJU1j/rKLm+h+f5KfpuyW5eTZVyA1Y43tZH/wCWXl11UmpQy23lyPJ+82R1z37mT/WVDHI/25I9kdcEo8wHsfwz8QJYR6vJ5/m3MdtUNzfPLfWv+leVF/rK4PwvqyWupXWn+R/rEeqEd88UcdvIn+reuCWG9+Ujq9p7qieneG9buYvEiRyT+V/00+/X0n4N1J5bfzLh/wB1I/l+ZXyF4Slhv7l47ivZvCWt3ml/6Pv+123+s8uvEx9A78JUPYNbkf7Ra/8ATSobmRL+5upI544pZP8AV/8APP5a5K51Z7+OHy0k/ef6utiOx1KWx8v7LHL5afvP3n7yvB5ZHpHl3gC+eL4/av8AZ3kuvMhr13w/fPdaldSXE/lRbEjryv4XaTcy/HW9jj/dfI/mV7Nrfwp8W/Zp9Q09JJbaT/pnXpYrllNa9EY0eaN/U1dJ2Wty8ck/7rfWxJbXkvn/AD/6uvNNJj8SaNIn9oQ/upP9X5tdnpurXlr58eoJ+9k/1deVL3Ze6zpjIv8Ag2+SXwvdf8fEsXnPXPW2k21r4kS4j/1UlM+F2pXN/H4l0vf5v2e88yq3iDxBbaXJPJJPHFLb/wDfyjlnGTiHTmPSNJk8rZJ+88qR68o/aM017/wS/mT+bFb3KSVq6T8ddKv4545J44vL/dx1zfxW+JFhqnhdLP8A5aXDp5ddNONSNWOhnKUZRcT2nwTG/wDYlr88n7yH/tpWrq2+X95GkkX/AD0rjNJ8SW1rYpHJdW9p8if8tKmufG1ta6b+7vY5fMeuZ35jeMvdOqsbZ5pP+mUeytKS2SL/AFiSeb/rI5K56xvrn7Na/wDTStKS+e1tkkk/ey/8s4/+WdSbnwx+2VHNF8RPMk/uJXm/hfVof3Ef/kSvdf22NJf7dpGqf8s5N9v/AKuvmyPfFcpJX3eA97BwifI4n3arPadJj02KO1uI/wB7Lvr6H8I2Om3+kweZdSfZq+TtEvvNsU8xI/v/AOsr2zwvqV59h8v7V+6k/eebXiZhQl8Vzvw0j2/7VDYWySW6fwfu4/uSfLXHyXL318nmJJFHHWJHHeTSJHHP+9/1n72po9/mp/rIvLrxOXl6npGxqWtpYfu5H/dVWsdS+1W03/PX/V1WvpPtX+sfzZaZc301hbfvEj8rf/yyqA6o7CSV5f3nn1zd9/rP+AVQ/tb/AF/l+ZLFG7x+ZVC+uf3nmSP5UVRGPvBzF+SPzf8AVpJVnzPsu/zHk/66Vjx3z3X7uprm5eKOeP8AdxeWlbcpGhfvrlPsLyXD/ut9cxqWpfYI4/LfyqZqVzcyxzxx/wCzJXN3v7rf8/m/P5kldlClE5qkuUralbfbvLkk/df8tJP+eklZVzpqWEiSf8stlX7G5eW5ST/llJ/zyrntSjeXf+//AOmnl16sY+8cciG+sXlknkk/e23+sjkpl9czfJ/zyqaTUvNsfLkf+55kdYOrSJ5f+h/8s3rpj7xzSDzHlk/5aeVHRJH5sqSR/wDLNKoeZNdRwSf9/KJLrzbZPMrsjE5uYmtrlLqn20ieZB5f/LN6xI7n/QZ5P3cvzpRHcvFs/wCmn+sq/Zl8x0MkkNrH9yOseO5SW5n+T/Wf8s6x7n7T5k8nn/3I6s20lzFI/l1tGnyhzG35kPm/89f+mf8Azz21WkvoYv8AV/3/AN3WVdW03mfu5/3X/LSpr6T94kf+tlqOUeofPdWyf8tfnpn2FPLg8v8AdR0yP/j5e3jen/afNjSORP4K0MiGS5eX93sqHzEitv3lFzbQ+Ynz1D5fmyP/AKyWWujl90C5Hc/6jy0/u/vK1Gjudx/cW/Ws62jmij/dv51TfZpv79c4H60Rx+V+78iOWLZ/rKhvpEv44P8AWVD9teKxT7P5n7x38yn+H7ab55Ly1/dSfvI/3f7yvzP7XMfofNErfbpr+28v/ll8klM8u8ltrqO3+z/ad6fvK1b6x0rzfMj8z7nmUR+T8nySeVI/+rip6hzHVaT4gTS9NgjjfzZa2P7bf5PL8uubj/c/6Rsj8r/lnHLWVY6lc3V95kb/ALqOsOX3Q5jv7e5mluX+eTyvn/d1sWWrQ2twkdxJWDba4n2GCPf/AAVz19q3+lTyb6x5Q92Z6dqWtfu/3b/6x6rfaYZb7y/P/ex/vK89j8SJa/vJKmj8SJLcvJV8siI0o8p6vb60kciXFdVY69bXXHmV45H4khl3x7/Ki/56S/crY03xIn+rj/e1HvRkcFbBRqI9gjkST+Opa840nxJ/pHmf6qLfXbWOrJfV3060ftI8Gvhp0Ca+/wBW9Vrb97HHJU1xfJDvotpPNrGXLKZjHm5SCO4eO4ePZXzJ/wAFDPFlzov7Nfijy/8Alpsjr6rr5r/4KCeF38Ufsx+KI4/9bZotxXVhYx9tCU31RUZeR+I8epP9o8yuk+0pdRvJIn/XOSue8v7L9l+f/Wf8s627H91/HHFL/wA9K/TKn904AvtF/wBG8zZJ/wBtawfsPlSJ8knlVsXOtvayff8AN8ysHUtSSWT/AEenS5h+6U77/j2e4jSSKLf+7qnHcvVmS+S62RyP+6t6yo7l4pPMjevQEX44/tVzW3pOyKN4/wDnm7+ZXPfaf+eaVsW2yKx/5aeZWcgLPyeY8n/LKSmSRv8A3P8AWUyxjeXz6s/ZntbnzJEkrm5gHx3PlXyeXBJL5dPk1bzb55PsP8dbek31tF5Edxa17Npvhvw9f20HlwR/vP8AlnLXHWxcaPxI3p0/ani3hu2vL+T/AEOy/eV7T4F+G+saNc+ZeP8A6yn23h+20a+uriP91XqOieJLa1uf3lfPYvF88fdR6VCjy/EWfDfh+50+28y8SSKu8/4R+G1sYPkki8zf58dQ6T4gSXZHJ/38reutWhl02Dy/9bJ+7kr5uUpcx6h88fDvVrzS/i94vjktZJZbdPkji/1mxa/VL4Pa34e8UeAbSCzeCX9yvn2/pX5WySPoP7U2l/P+61BPLkr6rsfEEOl+fJZ/urmNP9ZFXpYuXLySit0c9On7eDp81rM1fiZ4ftrDxZqkdna+bZb/AJK4z/hF/wC1L547iDyov9XWxJ4ohv7r/SH/AHsm+po9SS1jSSNPN+/5lebE7+WJ4h4g+F3jDwb4tk1zwm8cv2z/AF+my/6uSqeraJbeLZPs/iDRL/RNT/56ffjr37+0k1S2fy/3UUdXJLnzZPLjT91/yzjljrp9vtpqiPYqR8kXP7PttayPJ/a9x5X/AD08uuG0n4Uv4j8UTx2evQf6HX3nqVjDLbJ5iR+VsevE/EH7PvhXXtSnvLeeTT7qT/WfZa7qONfM+aXTtc5qmF5fhR4/rfwh8Z/PcR3tvL5n/TSpvBPh+/0u+gk8UXVvaaZbv5n/AB8V6ppP7OejxbI/+Ehv5Yv+efmV1uk/CXRNL037HcQf2hbb/wDl6p1MV7vLdfcY+xlzIZpviC2ltrWSzvftcUn/AC0irs7Hf5cclwkcUVZuiaTomg+Rb2cFvF/c8qtuTXLaLfb/APkOvHkd8T5X/bq1aaTRNH0vZ+63+ZHXyFHYzeZHHHJJ9yvsn9tT7HdeCdOk/wCX6O5r5Lsbn/lpIlfc5XKMcKj57Fx/fsfpO+1ufL317f8ADPUppdnyfut/7yvIpJLa/i+0V2fgnUksJPMq8bHmpmNCXvH05oltZ3VjHJI/72P/AJafcqGS5htY38t/9Y/+rrg4vFs32Hy43j83Z+8/5510NtczX9j9okfzZfkr4yVOUT2/aLlNW+jSWy+z7/3slMuY08x5JHjl8uoZLnypE8v/AFv/AFzosZE8yfzJPK+So6GxQkkeTyI98dUPtL/6v/W1NJcpF+7jT+P/AJa1z19fTSx+ZIn8f7uOKumETGpI29J/1c/z/wAb76oa3bP5cNxHP+6pljqU3lySbI5ZarX2peVIkcj+bFsq+WXORzRMq51K5iknjj8usTUpHl2f89f+WlXL6+eKOeS3rm5L55bb/nrc16tKJwSkTabVbVo3tY0k8+mSXVz/AMtE/gqt/aSS745E/e766Yx94xlIzb7/AFjx/wCtqnfb4v3cb/ut9XPtKS/xxxRbKhvv9Yn/AE0/1dd8dzn1IZLHyvI8v+5Vb7M/mfvHrVsbZ/38kifwUeX+8kko9oIyv7NSW2+//HWbHH+7T54/K31tyf6t46zY9kscEcf+t3vW0ZGZN9m8q38zfR9hT/WVNbSP/rP9ipr6VItnlx1OoGVqUfmSPHVaT/WQVpXMnmyPH5kf7uqEm+LZ/wBM0rWMgGR20Mf7v/lrIlTeYlrVOO5m8xJN9aXmebbQf6ub/pnVyiBQjkTzH8ypv7kdTSWU1rJPJ/t+ZRHJ+7eORPNolICzJGnmJJIlWftP/T1JR8/yfPH+7/1dStcpuPz965JSA/TCxje62SSf7Hkf9M66eW5trC28y4f+CuSuf9FuE8zy5YtlF1fJLH+8evz0+6ibFjqT/YfM/wCWUiJWP/az2t88n7zytieZHUMl9DLpvmb/ACv+WdY+pXP2W2/5aebGn7yqjHciUoncyal9vsU8tJJZY6fptz9lj+/5X/TOKuM8x/L/AHfmfvKhjvpopHj3/upNnmVHKHMelya3D/ZqeXPJWJY6kktz5kfmf9NKx5Ln7Lpv7yeT/rpRptzNFc/u0/66UcptGR1ttG8kaf6zzaZ/ZrxS+ZH5n/bKSqH9t/Zd8kn+s/551f0nxA9/b+ZskqdQ5vdLMf72N61dEvvsuyO38zzap20fmyP5kFbFjG8VtH9ngpcwzrbGRLr/AFn7quq02R7WN5I0krkrGRIrZLeP/Wb/APxyukjuXtZPLrjMqnvnQ30n+hP5j1NpN1+8TzHrlZLp/n8zzP3f/LOpo75PM+//AKyiPKcMsN7vKehQ3CV5V8ftX02w+FXiiTWH/wBF+wS7466u21vza+DP+Cn3xRudG8E6XodnP+81R/3lehg6f1mvGnHucHsvZXlI/NzUrlLq+upI0/dec1FtJ5sXl/7FY8lz9ymR3zxSeZX6xGn7qPDL9xHNLG8mz+CueubZ4o66q2vkv45I7j91L/z1qG5toZbb93+6uY/+WdOMuWQHJfP/AKukqe+3/PVb+5XeQXLeRPM/6ZV08caRRpJv835PL8uuSjrtrK2tvsP/AE1k/wBXXHWNIjLeT94n+r82SuksbnzfPjk/5Z1yUuz5/wDf/d+bU2myfu54/wDyHXBKPNER6XY6bpstt9sj8vzP+ulbGk3yWtykcjyV5ppMj/af3fmebvrs7axuZf8Arr/yzrgqU/5jqjU/lPRf7W+36a/mJH5v/LOtXRNSe/jupLhP3Uf/AC0rifD+peVH9nuE835/9ZL/AMs67CxtvtW+3t0/dSJ/uR14lSMadz0o+8d/4buXuo4JI5/+ucddzY31h9h/d/8ALP8A9DryLw/bPpdx+8/1Uf7vzK7D+1n0vw+/mJ5sVePUjyzOyn8J5jexvf8A7TGgxyf8s9tfWkkdt5fl2fl+bJ/z1r5X+Gepf8JR+0PBcf6r7Gj19S6tY6ra2P2yztbi7to/+WkUe+unG80Ywj2ReH5fel5mPHYpHfJ/5EkrY/0b7T5ckEn7tP3lcTfeLXj8vy4P3X/fElatjraXUflxvJLXAWb1tdJYWP7v/tpRY6t+7SS48uub+03/APyzSS7/AOWclTW2+6keT95F/wAs/LrP3Tb2kux08mpTSx+Z/wAsv9XHWDc639g015I4P3tX7axh+SOprHRPNjnkvPL/AHdP3SfePPfEHijWLCR7iPTpKzbb4o3N1sk8iSL5H8uvYL6xtvLePyJP3f8Ay0rHtvCWmyxp/oX8H+srbmj2M5RlLqeP23iTxnr37uzsvK/56ebHW94bsfHn27y9U8v7NXrsf2a1kTy4I/N2VZto/Lq/af3UHs5dzzH46/DyHxb8O7qz2ebL/wAfEdfEOieH/Nke3/5a1+jviSNItJvfnj/eJX5v2Wtvo3jrUI98csUdy9e9lcpyjOMWebjuXmUitfaRc6XI/mfuv+2dX9Nvni2fP/q08xJK9y0220r4jaSkkcEf2nf5clcfq3wuew/6ZfPXZHFRl7tTRnBKjKPvRJvCV8lr+81CSOWKRP3flV6LbXM0NjBb6fPJFLJ/y08uvHLbfFqSSb/9Gr0vw/c/bo4JLN/Klj/56yV5WLp/aOylI3raSb7C8kn+tjrS+0payJJJVCS++5/yy+f955VMksZrqN/tD+VF/q/Mry/dPS5olPxBJ5t9HHH/AKqT/V/79cxc3M3lpJGkddPq0cMWySTy/M/1cf7uuJvpLn/V745Yq66EeY4Kkve2Hy6s/wDq5Hp8kn3JJKzba2/0m68ypr7Z+7j/AHld/Kc3NL7RD9h/eeX/AK3zN8n/AFzrKkuXi/d/8tf+WdbckifZp5N9YMls/wAn2hP3X/PStqZEuUwb6+f/AFf/ACy+TzKrabbXMkn7xP8ApnJWrc3Omx/6z/S5dn/LX7lULq++37PMeT93XfE5zNubZ7WR/wDlrVmT/npcPRffvpJ4/wDVf8tKp20byb5P9iqI1NWOSaWT/ln5VTWMiXX+rfzazYrmb+5/q6JL54pHjkqfZBqaX2GGLz/LfyqxL6OG1kSTfJ5taUevvLHB8n73/prVC+k+1SQRxpVxjKMhSGf8vKeX/rZKh+SWR/n8qXZVb7S/l+ZHRc7Jv3kaf6z/AJZ1t7xmVrm6eK5e3j8yXzKsx/6tI5KZHH/r/nki8upvM83y/wDljWgFaO3SXZ8n8daX2J/M+0eR/B/q6Z8n7j/Sq0pL55Y0/wCeW/zKzlzAZV9czeZ9z91JVaSOaL95sjli/wCWdaVjEktz5lVr65f7SkcaVcQK3meb/rE/3Kgkkm8x/nk6mrVzstf3m+TzY6p/2lN/z2kpgfp3JcvJJ5dwn7r/AJ6eZUP9pPDInmf6qrn2aH5I9n735657Vrjyrn92/lRV+cxPuCaK+m8t/M/9GUal/wAtv9xPMrNjkTy0uI0/e7Eqtfak8XnySf6zZVnObcdy/wBhS4/5ZbE8ujzEurbzN/8ArKzfnl0m1k3+VL/y0jpkmrQ2EaR7JKB8x0nmeV+7jStvSY/Nj/56/wDLT91JXJR301/GkcaSReZ/0z/eV0nheN4v4P8AWPWR0xlE0pPD73Un/TKT/nrXVeH/AAu9rIkf+xU1tpL3Wy4j8z/nnJXT2VskV0nz1hKUjaMStY6b/wAtN/lS1cjtvKknk2fvZP8AlpV+S5SK28zzP3tZtzrc3yf6yXy6x5jb3SzbSJF58lxB5tasdz5uz/pnWDbatNfx/cjl+davyXPlR+Zv/gp+6Y6GlJ/rE+Sn/wCr3xyeX+7rnrjxJbRfx/vaxL7xRNDc/wDPWly8xcTvJLh/L8yOSOL50r4K/wCCm3g281Sy0jxJZv5sVn+7evqeTxbcy2yf89N6VleOrHR/iD4NvdD1SD/j4havQwMnh68anY4MTGNanKJ+Ldzv+zJ/wKofLSu5+KPgWb4c+NtU0OT/AJd3/d1yXl/vPMkr9ZpSjVipRPjJR5JFaON/9ZV+TzpZIPM/1lWY4/NkSTZ+6p//AC0/0f8Ae+Z/rKYjN1KPzf3myse5kTzK3tSk8q2/5Z+bWJ5f/LT/AJ6f6uuiPwkE2kyQxXySXFdVHc/f8tP+udclHH+8eunsf3uzy/3tc1YsfJbQxSTxyf8AbOiS2mivk/55SVcsY5vMeONPNqze6TNf/wCsT/V1zcwFC2vki/jk82u88P6k8tz/AMtPN2V51JH9lufLkStLSb5LW+/eP/rKitR9rEcZcp7lY2Ly/vJPL83ZWromtzeZPb3H7r5/9ZFHXJeF/GXlR+X+7/efu466rTfEFzf3M8f2WOKKSvla0Za8yPbpSidh4f02a61JI7ieOunvra5/sPUfn/1dcB4b1v8AsvUoI7jy5fL316LHq6X/ANqs5E/1kP8A38ryqnN7RSOuPU8W/ZrvvK+Ot19o/wCeL1+vfw58UeFrr4ZwXFndWkumxw/v6/Hj4d3UPhL9pDTpJIP3Vx+7jjr7MsY00uOeO3eSK2uH/eR+Z8ldOY/HGp3Rz0aftYezk9mZXxE8C2Gs+KL280d/K0yR3kjjqHw/oiaNvjrobmV7+N5Lf/Vf8s5KI9FeXfJv/wCun7yvK5vd5T0uUmtrG2ltn8t5K0tJ0m2m3yb/ACvLrm7G5Swk/d+ZF5n+rrV025T5Pn/dbP8AV1Jt2N77N/pKR26f9tPLo1Kxe13+ZPH+8T/V0zUr77LJayfvPs1Vo757qR/n/gf/AFv9yoCUomVJJNLH+8+0eVJRY33lWzxxpJFVnVrZPLTzJ6L6P7lx+78qR6qJgQ/PLqUNxJB/q08utKT/AJb+XPH/ANc6p/2l/ZccFv8A62Wq1zq1tFv/AOWUv+rqwKHjbVnsNEn/ANZ5WyvzE8URzWviS9vJP+Wkzyf36/SD4iSQ694F1TT7e68qXyXr5O+BXwXvPjx4k1TQ7OeP/Q4Zbh5K+kymUaHPUlseRjeaclEwfg542+wXMEdxP5XmOlfUXl2Gs2Pmf635P3lfG3jLwLc/D7V0/wCWsW//AFn+3Xrvw78W3MWkwW/2r91/zzrbH0YVbVqTIw1f2d6ckdJ4k8NwxSRyWcFM8JR23/LSDypdldJfasmqWKfP+6j/ANZXK3MkPz/Z4P8A43vryIylKLjI65ctzSvtSSKR49n/AJE/d7GrYj1t7Cx/49a5K2t3+0pJcQR0R3Nt5U8f7z949L2cZBzF++1tNZ/g8ry/+WkVYN9bXMVt9o2SeXH/AKy58ytWS2/svTXj/wBuuV1a5eOT/gf+rrppxOepINNvv9fJJ/rdn7zyqPLS63ySP9k8uqckn7vy7h/K8tKzdS1J4o0k/wCWVd8YnNKRZvb77LvjjTzZf+mv/LNKyr7Urm6jSPf5sW/93VP7TDLJ5ezyparSRzfZvL2V0xMZSiQ+Z9qkSPZVy+jfzPMjrNsbHzbn79dVJbeV/q/9VsrbmjdEnPR+TLs+Typdn+slplzIkVy8f7z95Vm+kh/1f/fFElkksflyfvYpEpEambJIn/TTyqrR7/tP36ufZni/65fx0/8A66J5vlpTj7opHPfvvtKf6zzZHqaSR/L8vZ+9kerP2FPkk/eUSWz3VyldRmU/M/d/u382WmXO+6j8v/lrHU32FIrl5I083zP9ZHVCSNPMfzP9bs/1dae6A/8AtKGKP/ntV+O5T7MlVvsMN1H+8oji8r93TlygaseyX93s/eyVWkvofKfzP+Wb/u6ZFIkXnySf6qSq3l+bJ9/yopKyAv6bI91J9oj/ANVvqHUpIYpPMjeSKi2/0CV7eR6rX0aXUnmRv/A/mR0oxAoXP73fHv8A46c0s24/Wlk2RW37upvt1t/mSupAfovJqTxb/wB/J+7d6yrnVn8z92n/AG0/5Zx1f1a5ufMrEublPtLx/wDPP/V/79fmfLyn1xpR6l5Wyqcl8l1c/vP+2kdZX9pJFbJ5ccdVv7Wh+3PJV8siDrY5IYtNgj2f6tKfY6al1/rP/Iv+srK03UoZbaCT/VS/9Na1bbVrby08x5KCjpNJsUhufL3/APbTzK3rG+trWOCT/lrv/eeVXm+peJHik8uP91FJ/wAtK2/D+rJdR+ZeT1jym8Zcp67beJIYo0/eR/vKfc+OrCKO6j/1sv8A10rx++1tPtX+jvJTI98u/wCf97UezL5z1S+8bedY+XWl4b1LzfIkuEk/6Z1xNvpvm6anz/va6G2ubmwsf3l1Ucsextzbmr4o8SQ6NbSSW/mRVxNz8SP9JS3/AHn3P9ZXH+MvFFzqknmR/wCqjrB+0zfaU8xJP3aVt7OPKc0qnvHeR+JJpZPM/wButX7dNdWyfPJ/00rkra+fy0/6aPWlHdeVJ9/yvLT93RylxOk02+htbmP5P3UdaWpXNtFfJHs/e/6yuP8A7SeXZ/rJZZHqaP8A0qP7ZceZLLRy8wz4n/bu8Pvpfjay1SNP3VwlfLslxNdbPkr9CP2wfAr+Mvh495Ba/wCnaf8AvK/P2X91IlfoeT1IywyjfVHymNjy1WXIrr7BGkdxBJ5v/LOOj+0n8v8Aef63fVbVvEFzrN89xcf63Z5cf/Aah/1X8f8A008yva5ZHnh/yz+/+6qax015ZJ7i3/5d08yrPlwy/vN/+sosb77BG/8A00Ty6Ob3SzH+fzHrb02R/KSOT/VVieZ5sk/yV0+iaaktj+8eore7EDbk1Lyv3f8Ayy31Zsdb/eP8lZsdj9q/eSP5VX7nw/NFIknn/wDXSvO9w11LN9YpfxpJ+7lrmLmxmtZPM2f9tK6SPTb+wk8vz6p6lpv2r/tnVU6vL7oD9D1tIovL/wBb/wBNK9L8G62l/Jaxx/vf+mleJyRPF+72VsaJ4gfS7lI4/MqK2HjUi+UqnU5ZHsHlzWGpfu/M8rfXq/gDxtZ6NJPJeJ5vl20scfm/32rxPSfFttdeR5nmf9M69C8P33myPHGkctfN14fzI9KlOOupzHxe/wCJX4/8N6xGn+rmSvrq51Z5NNguP+WUiJXxz8bJHtdNtY7hP3vnV9P+H/3vgnS7y4eSLzLNJJJK5sXHnw9OXqjah/FmdPHqXmyeZG/m1fkkvIrH93+98x3rzq+8SWcvkR28/wDq67C2vvK0l/Ln/jrx/hsd5WkkeSN5N/7renlx+XWrpEc0VzJJWJ9uT7ddfPH+7fzI6L7xR/p37uSOj/CB3MlykUc/mVQutWuYo/M/d/cePzKx49bS6tp5I4P4Khk86XZ5f72XZ+8qOUouSeIJopPL/wBzy46p33iSb549n72P/Vx1csbKaTz5NnmxSP8A9+6uR+H4Yv8AWfvZasDEsft+qSfvKs/8Ivc3Vs/mT+b5j/6yunsZIdLktZJII/v/APjlaVz/AKLJPHs83/nnQB5prfg3ytEure3/AOWiP5deX/sN21/8OfFnxguLhPK+x6PLX0BcXzxWM/8AoUcXz1wdjq2ifD/TfibeapPBa/2xprxx/wC/Xo4erywlStucFWMedS2tc+ZvD/il/Ecb2eoJHqEUlM1bwlc2Hkyaf/y0/wBXXJeG/EFn4c3+Z5ctdtY/EiG601PL/v17cqc4v92tDy4yhb3tyz4f1K8tbF7O4f8Aeyf6uTzK3vtP+jJ5k/lSRpXJeXNqlskln/rZKPtNzp9snmeXL5n7uSueVPmNub3Sa58UXkVyklu/7qn+G5H1S+e4uP3vlpVCO2f5I7dP/tddhY239l6akcb/APXSWolyxiEfekXJLH7f+7k/exVzGpab9g3ySPV+TxJ9gleONK5jVtbe68z/AJ6/89KinGQVKkSH5/8Almnm+XWDfXE0u/zJ/NrSk33W/wD5ayxvVOS2eWRJP3delTObmMeOSaKR/L/5Z/6yr9tczSxfaN//AE0qby/tX/Hv/raNN86Lz4408qWRKskoRyeVInz/ALquhjk+3/6v+5/y1rj77TXm/gki+euksbl7W2T7PVyjsKJQ+z/6Q/lvHU0fnfZp5N/7qP8A1n+/T443ik8zf+6/5aVcjt3tbZ5JP9bIlTzRD3jB+f7TB8/72NP9ZVmTZ9heP/b8yrlzpvmyP5n/ACz/ANZWVJ/oty8m/wDj8vy6rmJ1H3Nt5v7z/YqhJ+6/1b1c+3fvPv8AleX/AMs5aoalc+bH5dxW1MyKH2Z/LeTf5tVri2/d/f8AN8x/+/dXI5H+zPJvj82qEf8ArHk/7aVuASRzRRv/AKvyv+mtPkkeKSOOob797TJN8Uaf88o/+Wlae6AeY8Un+r82Kr8ltN5cHmP51ZUd15Vs8m+SWWnyXryyQeW//XSnKIFmSRL/AP6ZfPWVcyeVI/2d6nqO5k+/WoE1z/q/L8+TzZKrebP/AM84/wDv3VaT97v8t6rfvP8An6krTlIP0pvtWS6lfy3/AHv+r8yseS5f7T5f+xTNW+xxas8mn3sn7x3/ANbVa21L7BfQW955fmyV+aezkfWc0R9z/wA85H/1f+rk/wCelZtzsiketu52eUn+r8rZWJ5kPlz/AGhP+mdZGhWkvofN/d+ZLFTLbxJ/pKR+RJ/00qhfSJ8klv5kUu/95TI/Jj/1afx1ryrlMjpPtyRR/vP+ukddDpOpTS2sH/PXf8kkVcrcyebGke/zfM/8iU+21L7LJBHJP+9rGUS4neR7Lr+OP79Q/bkiuX8v/VVzdt4gm8v95/yzeqd9rbxXKSRvRGPvAelyeOk0a28uTzPN3/6yq0nj95f9Z5nmyf6uuD+3Jf2P/TKqHmQ2snl75KC+Y7ny7a6/eSUR7IrlPkkrBttffy/Lj/1sdattcvdSJ89AjSuJEuv46hsZJpY6rR3LxSf89fk/1n+xRbal5snl1Yzb02W5+1J88f7z/nrXT6b50X7yRJK5v7T/ALfleXW39pmhtv8AX/vfnk/e0FxLOt6TDqmm3Wn3CebFIlflr8VvDc3g3xtq+nyJJFFHM/l1+mt9rfmxp5j/ALzf/rK+SP20/BsOoeX4ks0/e/6ueveyev7Ovyy2Z5uNj7SHMfJf2nzZP+mtP+3eV/BUNtb/ALxPM8urkdt+7/eJX6F7p86PjuUp/mfu/LqGO2SpvMh+SseUCt9nfy3/AOmldJpMl5a2skfkf6xKoabsmuU+SvdfC+k6PdaS/meX5u/zIK48TiPZR95G9OLlI8oto5pd8nkSU+W+m8z935n36+itE8C2Esb+YkfmyVsf8Kl0T9xH5Ef/AE0jr56WZUo9Dv8Aq8uU+crHW7/5PtH72Ki51vzdkdxa19LW3wT8MS3yRyJ/10qhqX7Pumy3Pl297JFR9foz6EfVqh4D9p03VJPLjj/e3D1W1LwukUn7t/8AtpXZ+KPAth4X1tLOzuvtfl/8tIqzbbw39qufs8j+V5ddkay+KLOblOSj0250uR/Leuh8G+OrzQbmCS38z93Mn+trpI/Bv2+Py43/AHsf/LSq1z4Ae1ufLk/dfIknmUpV6cvdkHs5aSD4q+MrbxZoiSR/urnzvtFffH7Ifgq2+KngjQYLx/8ARY7OvzI8W6bNYXyRx/6qvtv9h/4h63oPhKyvNLmjmk09/Lu7GvPx9PlwqlT7nfh6kpTlbdo9l/aK/ZRs/hrbJ4k8N3skNj/q5LaWvLPC9vc3Vin7z/j3/d17x8TPiZqXjy2/4mCeVbR/csYv+WleOat/xK/+Jhbwfut//LKvmTvjzRiuZ6ln/hF3+1P5k8f3P9XRbeH4bXz49/8AHVP/AISBLC2STyJJaP8AhMrDVJPLknki/wCmdZHQb1tJZ6XH9yP/AJ5vJWrbatpvlzx2/wDrY0rhrnyb+2g+zz/x1Q8QeP08B/ZZLyDyra8f7PJc/wDLOOr5ZSkgPSP7SuYpH+zp+62J/sVj/wBrTSyeXJ5cXl1NYyQ69HBcefH+8T/ll/q6sx+H/sv7z/yFFQAy2ufKktY4/Mu5f+WlbcdtNLYp/vpHJ/0zqnHInyeYkfm7K29E3+X5cn+qk/dyf9M6gDntSsfKj8u8fzfn/eSV5v8AF74Z2fxA03y9kn26NP3Feu+JI3iuZPM8v93+7rEufOtbnzJE/df8s5Jf9ZV05eylzRJqU4y92R8Af2JbWGpPb6h+6lt38uuz03wLbeX9ot545YpK9L+K3wl+1eJE1TT0jiiuE8yeOsex8C3NhYwV9JLFqUV7x48cNyyfMitHpMNrH+7f/pnXJfYZvtNekR+H7bS7ZPtE/wD00j/56VZ0nwsl/svJEj+/XHHE8tzb2KkcxpOm/ZbbzLiCOKX/AFcdVtSuXij8uR467DxJsisfs9v/AK2vPdWj82Sf/WRS7KKcueXMEo8pgyXLy3Pmf7dFtYvL58fl/wAH7zzfkqz9mhl3ybI/Np/lva75N/73ZXpcxwcpTtrab7NVb57XZJ/rYq2/LTy38yf/AFdMktv3ieYkdHMHLEoW0aRRv8lZvlTeZ9+OtKS+hik8y3fzaZJcw+Y//LL/AKaVcZFmJcx/cqzHbf6Mkkb/APXSmXMnm7P+mf8Ay0ojjfy/3b1sRImjkTy/L/1sVWft3m/u5P3UtVrHybX95cf8tP8AlnVb7T5snmRvUcpEZGlJInmeXG/72T/V1g63e/av4P3tP1K+eKO1/wByqEdzD5nmb62jSI5itHc3P+skT/WVD9uT5/M/e0+S5hm3+XVC58mX95/y1312RiuxmWfMhijeT/W+XUNzcw+ZP5dQx3PlSPT45Ejj+/V8oD7b97vk/wCeiP8Au6LnZLGnlpUPmffkk/790z7R5sifaKuUQC5tntZH8x6reY/lSfPU1zIn/LN6rR/vNnlpVxlzRIH/APtSi+jT/lo9Wbb/AKafuvLetXzLb7DP/q/tMif8taiUizm49NSL/V1D9mf+/W35n7ueOR/NijqHy7b+/BV8wH3nfeT/ANM4vnp/hvVrPwvJP5ml2niCKTf5kd1/7JVO+/e7JJIP9X/q46oeZDJJ5kj/AMFfm/Nyn1Zf8Qato/mPJpb+VFIn/HjL/rI6861rxA/mPH/qpf8AWV0OrfvY3jkSPzf+mVclrempLHPJI/735a6aUY395HNU5iaxuXurH/prvq5fXtzFcpH+7/effk/551zdtfP5iXG//lj5cflf7NP8x7qT955kUX/PWtpUwjzHVeZc3Ub/AD/6ytXTdNTy/wD41XPW2+KP92knlbKfH4gubWRPMSSWKN/Mrj5TpidnJY3PmPHv83zP+WlZtzok3mPHv/expVyx1b/lpspkmpJ5n2iNP3lYgUPt1zaxpHv/AHvyeZVaOR4t/wA8lXNWjf5I4/3Xlp+8rNsZE8ytuUg0ra5eKTzI/wDW/PW3Y3L/AOrj/dfJ/rJa56PVk8v/AJZ1q/8ACQQxSQSb44vLR6jlL5jS/tLypPL8+T7lQ2Mk0Vz5m/8Ae3D1g23iSG/8/wAt4/3n7urmmyTX++SP+/5lHKB2cepJdSP8n+rTy/L/AOWlTSatc3Vs9cf9qmupEkj/AHUu/wD7+VZlkubqxf8Acf6z95+9o5SjY+0+VG9vI8kvz/uI6yvG2iJ4o8P3Wl3Ceb5ieXTP7S/1Eez97HWlHfTS2zySPH9/93JWkPc1iyfdlE/Ozxb4fm8L6/e2d55kUsb1Sjkm8xK+kP2pvh28sf8AwklvB/10r5pjuX+SONK/RMFX9vSUj5ipHlk4lm5sXtZLqO4/5Z/8s4qof9NN/wDB5dWbiT94nmf3PLqt5delEzNLTZP3n/AK7/w3qU1hbeXvrhvD9skVtJJsre025/0792lcFePNIcT1fTfHV5pcc8kl75sv+rrs/Dfj95ZH/wByvFrG5SWSeO8Tza63RL6awj+0f7aW8f7uvnq+EhK8banfTryjI948P+Lft9z5ez91H/rJK8l+KPxo1Xxlq0+n6PPJaabb/u/9uSt7+1k0bw3q9xGkkVzs8v8A4G1eG+ZNF58myTzY/wB5JXNgqCu9DatXlpE9FtvD738kEkj3H3P3klU9b8Pvo18lxIlxF8n+sq54X8f3NrbeXbweb5kKVm6t8SIdZtvLvJ/Kljf/AFdbRVXmZjLk5T2bw/HZ3+k2X/LKOP8A1klWdSitrWx8yOCOXzP9XJ9+vOvD/iCzi0hPs91J5sj+XHW99utopEt43/1ifu/3leXUpy5z0YcvKcf8Y/CTy6T9st0/66VD+yP8RJvCfj/+x7ifyrbWK7y+srbXtJeON/4P3dfN97Hc+CfFsF5/qvLmST91XtYS1ehOhLscNb9xUVSJ+l/2mHzJ47isq+jhutlnb/vfn8ySodE1KHXtE0688/8A4/IUkp8ccNrG/wC8/jr5Bx5JHt72KF9on+nP5n+q+Ss2+8C219+7jgk82SuztZE8zzJHj/dw1Tk1JPtPmR/vYpHpCOP/AOENudG8j95/HXjn7TP2z/hDf3byeVG/7yOvoq41J7q+T/lr5j/PJFWJ4/8ACVn4t8P6jp9wn7qRK6cNUjTqxk+jMqkeaDPLv2Pfi1/wkWiP4fvH82+s/wDV+b/cr6W1L7Na/wAH+s/561+cvgW+vPg38Y7WTf8Auo5vs8n+41foR9tmv7FLjfHL/wAtI67M0oxp1VOntJXMcFJypOMt0Vv9VfWscaf3P3lb32mGKPy45656xtvt+z9//q/+Wfl1pRR/u/L2R/8Afv8AeV5R2RK3iC+82+/0h6La2SWRPk/dSf8ALPzKra3Yv9lg+zvH+7mq5psnmx/u/Lq5fCP7Rz3xMsXi8L3Ulmn+nR/6uOvmOTxtrfmP8lfWOrWyXVt9n2eV5ieXXzBqWk+Vq0ln/wAso3/5Zf6yu7DcvvcyOLEx95cpf+HfhKbXr57y8eTyo0r0i5/dW8Hl2vlfJ/q5am0S5TRrGCOzh/1dUJJPN/eef/frkrVJVJPsXGPLE57UrFLqRP8AV1yV9YwxRzxxp+9krtrnfF+8/wDInl1yt9slvvM3/wDTOStqEuQxqe8c3Y6b+8eqGpW3lR/6zzfLroZJIYrZPnrj9b1a2tbaDzP3XmP5fl+XXq05SlI4JR5Sn9pf/lp/qqhuZPufJ/1zqtFH9+Tf/H/rKfJJ5sddnKc5NY7JZJ/9X5UdQ/aUik8u48uqEe/y/M3+b/zzjqG2jeWRPMraNPmI1L/mpLsk/eeVRJcvLJ/0yjrNk3y/vP8Ab/5a0eW8tbcvui5i5Jfffj/5a/6uOqEdy/l/8s/Nk/6Z0SfupP3afwf8tarSb/8AV1cTMZfSfao38v8AdVjySPLsrS+zfavP/fx1Qkt3irspAFtJ5Wz5I6fc2yeY/mP+9qnH/rPM2fx0yTf5n346sAjjmijkqby3luX8z97RH/0z8uWofn8x/n/1lUA+5k/eVNHsluUjk/dVQk8m6kT56sxx/vKmQFm5j8uT/nrFH9zzah+w+bJ5m+OKrnl/u/8AplTI9kUafPWPMBNHGn/LN6JP3Uj/AD1Tjke1k8un30ieZ/o9RKID7nZFG/lpTPk/6Z/9+6JI38v/AKZVW+3Tf3KqMQPur7MnmP5c/wD1zrHk+0+Ynl/8tP8AWSVqxxv/AKuT/VfPRbb5Y/Mkgjir8+ifV8pzcl19yP8A55/6yqGrRwxRvJGn9zy66e5trOXfHsjiikTzPMrKuf8Aj2/dp+62f6yrjL3iJHPaT9m8v7PInlS/x0/Vr7zblI40ji/6afx1NbRpFHPJJ5f3KZJs8uD544q6eb3g5SaxuX+zfvE8qKP/AJZU+3sfN8iOSeSXzH/1lP8AL822T55KZHG/+r31jzFm3pMflR3UdPjsUljeSTy/K/1dUI5H0uN/n82Kr+mxvdef5aSeZJ/z1rGRRQ1LVvKsf+esUb1yslzN88kf/wC8r1rSfhu+qb5Nn+jf9Na2Lb4Hw/ZvL8itqcoxJ5eY8H+03P8Ayz/v/wCrrp7Hf/rJEj+5XrUnwPh/cf6L5sUj/vI6ZH8G/sEjyW/2jypP9X5tXKpAPZyPIo7H/Rn8uD/WP+8q/wCH45v+uUUj16dH8IbmKR/Mnk/eP+7/AHdQx/De/tZPLj/e/c/5Z1EqsZRL9nIytNk/6YR1ZkuYZdkdav8AwrvUorF6mk8C391s8u1k83Z+8rm+ZfLLscx5cP254/8AWyyVctrFPLST/VS/8867CL4Z38v7uRPKkj/ef6upv+EF1K11J7zyP3UifvKuMg5Zdjz3W9Ntte0l7O4TzYpEfzPNr4b+K3w3ufh/4gnt5E8qxkfzI6/R2PwLf+Yn7jza5L4vfA//AIWB4Tns5IP9Ot/3kEletl+O+rVbdGcGJw3tI80Vqj8047bzf9Y/8dXPLh+TzKueKPC1/wCE9an0/VEktLmN6xv+WdfoMJc8eaL0PnTfttbTy6s/brD/AJZv+9rHsbVJd/8Az1p/l/8APRPKrGUQOtttShik/wBfHW3/AMJAkUlrJHqkflf6zy/Lrg7aPzLr7lbeiaSkupJHInmyxwy/8s65pU4j5j0LxB4683TbLR7O6/dXH7ySSq1t4XuYtJn1Dz/9GkrzSP8AeyJJv8ry0rodJ8f3MVtBZyPJ9mjrm9nyR/dl+05pe8aum3CWtt5e/wAqWPf5dcT4gtkivvtkc8kteoyaJZ+I7FJLPy/tOz/npXGeIPCVzo0nl3EEn7vfUYepGM3cJRlynPW2uXNr/q7quhk8bXP7iPf/AAVyVzYzWEn+kVD880ld0qVOZHNI9X8L/FCa1kfzJ/NlrB8ba2mvWL3H7vzd9cf5jxSJJIlWbm5SWP8A66Vzxw0acuaKLlKUj7G/Zr8bf2p8PIbPzvNls99vXrVtfP8AZn8z+/8A6uL/AJZ18f8A7OfiRLC51Gzjn8nzESSvfv7btotNeTZ5Vz/yzr43MKPLiHyn0OGqc1NHYSeIEiksvnk8rZ/rKsyeILaL/TPtX+rf/v5Xi0niT/j18z91FI/+r/551NbX1zfx+Z5/lf8APPzaw9hIv2p7Tpv765+z7/NlkfzPMirbk8mWN5P+WUdeG2PjZIraDy5/4/Mkirs9J8WzXVt+78v94n/bSsZU5R6FxkeUftRfCqbVLH/hKNLT95p7/vPKr2z4S+KE8WeAdI1D/VS/ZlpltfJrNtdafIkcv2hPLnj/AN6uD8N/DPxh8NL2az0d7S70OSbzE83/AJZ7q7faxq0FRm9U9Dm5eWrzR2Pabb97fQfv6reJPHVho0k8cmqR2ksf+rrmLXwBqusy2X9oajJFFHv8z7LJVyT4XaVayeZJax3cuz/WXXzyVxcsTp5pfZMqT4mW2qb49Htbu7l/65/6zbXH+JPHXjbS9Ne8t9OjtItleqX32bRt8lvBHFFH+7kjijrH/sSbWdkcn72x2fvI6uNSMZfCYyjLufPH/C2vG1/pv/EwupIoo3rY8Eyf2zff2heXVeo+OvAFtdeF7q3t7WOuS8N6InhzQILf/VSyP+8rvlUhOD5Ukzm9nOM1zO6Ohkvktf8AV/uv+ecdYl9JcySeZHdSRSyVD8/+sjn83/lnVCTfHb/u3/e1zRp8ptKXuk19qyeV5cnmfu6xL7Uklk8uPzPNkqnfak8W/wAxK5L+0v3k8m//AL+1306BzSrG9JqXlWzxx1g6lJ5sj+Ynm/PTP7Se6k+5/wBc/Kqh5qeZP5if9c67I0+U45S5inJG/wC/+eSof9bvjq5HIkUf2j/XfP8Au4/+WlQx/afLfy082us59StY3KRSPHJ/yzp/mW0snmbP+mfl1W8t/wB/WbJvl/jreIak0n7rZ/y1ik/5ZVD9peK2Ty3qhJc/8s4/MpnzxbI9/wC9/g8qtoxMi59um8vzN8lMkkT+/J5ux6p/aXl/dx/8s/8AWVWk/e/6t/8AWVtGnEDY1L/QL5LeOe3l+T/ll/q/mrH+0vL/AAUyS58qP95U0f7395J/rd//ADzqwK3mJ5flyPR5f7vzKI/9Y8cdPiuXijT/AMfqgH+YkVQ+X51y/wAkctTR/wCs+5/H5lTeZ5u/zKAK0kcP+r/1Xyf6v/bq/bfvY0jk8uqFxGnmeZsp9tY/atkkn/LOgDSik8qN/MeoZI4fM/1f+s/1dEdy9rsjjemeX5n+srLlAf8Aanl/1n+tqG4k82R/k/g8urMkn7tPLqtfXDxXL/J5vyUAWfNSn/aYfWofM+/VD7c//PrJUcoH3h9imtY08zzPNrSjtvNkSTZ+9ok1JIt8dPsb7zbny6/Nz60p3NikW+ONP9YlYl9Yv5aRyV2GpW0P2ZPL/e/9da4bUpE8x/Ln/e7K2iORz0dikX7uP979+q0lvDdRp/rKJJHl8iPz/K+/VnTY4ZbZK6ZEGxHYzS2/mRpHLF/zzqzHbJFbPJI/lfP+7p/7n7L5lv8A6qNHqGO2/eQf89a4wKf2ZJY3/fx/vP8AV10Oi6lDYWLx7JPN+Sq3mw1D5flWP7vy6so9R0jxtDYSQR7P4K7Dw/46s7qNPMfyvkrxO2je6jq/Y2LxSffkiljqDT2kj7D0T7HrNj9+SL/npT/+Ebtv3kf+qir518P+LdbsI3jjf91/01jrudN8fTeYn2iCuaUTpjUPTpNJS1j/AHfl/wDXSqf9m6VF5P8Av1wdz8RLm6tqoW19eXX7z/llG9Rym3NHm2PXbHTbC6sX8tPK8z/WSVNY+ErOLfJJP5tcfpNzcxWMHzyeVv8A3ldbpupfu38uo96JcSzJ4bhupJ/9XFUN94btvtP3627G+fy38xI4qP8Alokknl/fqeYgxI9JttU/1afvf+etTWXhuzh8m3ktf9J3/wCrirodNsv3n7tK29N2R27/AHPM31XwmE5cp8T/ALcH7JcPxB8L3XijQ7Lytbs0/wBX/wA9K/LKS28m6eOSD97H+78uv6N/9GurZ47hPNr81v28v2K4bG5n8eeC7L/RZP8Aj7sYq+vyfMoxj7Kq9D5zE03UlzRR+eOmx/vP3lbcdj9qk/eJVOO2f9/8n+rq/pt19lkSSvsakub3onkmrpvhtLqTy5IJPM3+XHH/AL1b2m+H0sL69kk8zyo7aWP/AFn+rerPh/Vrb7TayXH7r99XYeXpt1I/lz/upN9eVKtKMjeNPmieS3OkJFs/3KoXPht5Y/v/AL3/AJ516pJ4bs/9ZGnm20ieZ5lZVt4XSWT95+6tqPrIezZyvh/+0tLvv3afuq9Xj02bxRpM8kcH2uWqEfk39ykdv+68v935kVdb4bkudLke3kn/ANX/AMs4q4MRX93mja5004+97z0PIvEng1/tzx26R1zcvhub55I08r/lnX0Prf8Ap9t9yP8Ad799cZ/ZMN1I8mySroYuXL7xEqPvM8TvrbytnmJ/q3qnqX+rT/WV6pq3hJIo4K4bVtJ8rf8A79exQxMapzSidD8HL77L4guvk/5dn8uvddEuUv8ATf8ASIJJfk/eR/8ALSvn74XSPFqV7cSeZ+7hfy69Uj8UXMVt5n+q8t/9VXlY2nGVT3UdlCXLEv337mO1/fyeXG/7yOWOr8ltNLbP+/8A3X/XSsT7TDrP7y4eO0+f95HXT23h9/LsvMT/AK6V5suh0xl7xlabJ5saR3nmRfO/l/7i11vhuRLXUk+eT92n+spltok32mO3j/dWMj+XXVW2k2dr5lv5/wC9jSuOtUidNP8AmJv7c+wXzyW8En+kJXW2Pij7L5Ed48cvyfu/+elcT/ayfbp/L+0RSxvXTyXP9qfYpI/9bsfzK4OWJ0neR6kkv7uPy/N/6ZUy+1L7VG9YOm21z9mSSOeSWWnx21zf3L/aHktItn+sirEomktklk+5UN9GkUaSR/8ALN02VNYyJFc3Ucn735PLkkpkcltdfvI0/wBW7x/vaJAU7m+e/uf+eUX+rrhvElt5V8/meX/00kir0X7D9q2Sfu/v1zHjLTYfL8yR/wDpnJV0pe8ZSPK/tLxal/0yjf8AeVDJraRXM8dbEkdnFczxxwyeVWVHbW0upfZ5E8qL/wAiV6pxyOJ1K5SWR4/tUkvmfvPLrH/4+t/mf8s0rY8UW1ta6tdR7I4oo656Tf8AP5n9xK9iny8qPMluyn88u+OPzPL2UyOOb/lmnm/886sx7LX/AFif6z/WVmyXL/JJb/uvLroM9S/Jvi3+Z5dU7a5/2/4/Mkpn9pf6N5knl/vKI5IfLnkkf/rnHT5TPmHyXPlSeZHP5tQyRpL/AKxP46hjvvv/APPWrMd6kOm/u4P3tX8AjHvraGL95/yyqh9m/efu3835K0rmS5kjT/WfvP8AyJVO+/4/vv10xkA/y0iuftEkEn/TOL/npVDy38z/AJZxeY9XJLlLqRP+eW//AJ6fu6m/1sj+X+9q+YCtJY/vHkkSOrNjYvHGke/zv+WlXI/9Wkcf+t2VcjtvNtn8x46x5gMHy0td/lp+9qnJs8zy63o/Ol3+ZVPy3uo3k/dxS/6urArR/wDTT/VVDJv+0yeY/wDB/uVfkjSKPy43/jqtJbJL/q3/AIKuMgIfk8z/AJ5f8tKLGR4pKZJGnmfvHqaO2/eJ/wCRKsAuo08z92/+sqb7NN5cMkiSRRSJ5kcktVrn91cv89HmPLH5m+oAf5if6vZ/uSVmyXLxfu98n36syX37zzKp3Ny8O+SSriBckk8rzPn83y6RtTfcf9X1qpJG8ttVP+yJv+elXyxIP0L02ObzIPMrSkjSaTzI446fc2L+X+7qHzPKr8uPsB+pf8eKRyT+V8n7uvPdS877S8nn10lzc3Mtz/o6R/8ATSuevvOtbl5Psvm+W/8Aq6uBMjEjk8r/AJ5+V/yz/wCmlattYpL5dxsqG28mKR/Lgk/eP/q6uR3PlSQfP+63/vK6ZAX766h+SOT/AFslWdNtnv5E8v8A5ZvVbUrlIo0j3xyy/wCsrrdEkh8uC32f6yseYDE+zf6SnmUSWLy75P8AYrbktpvM+55sW+rljojxyT/J/rH/AOWv9yo5iitonh9/7JSST/VV1um6I/lp5ifupP8AlnVzTY7b7N9z/tnW9YxJLs8t/wDWVEpG8YlaTRIZY3k2SU//AIRvzbaCPzK1f+PXf8/+rf8A1lWY755ZE8v/AJaI9RzSOkLbw+9rGkm+OLy66fRNJh8xPs7+VLJ+8rKsd9r5Ecn73/rrXVaTHD9q8y4f97Uc3mXGPL8JfsdNeW5/0j/Vf6ur9jZJ5jyRv+6q/Y/ZpY0j8+OWKrPmJFJ5cn/LSuYIj/sKX3+rSSr9tprxSfcqnbX37ytKTUvLvU8t4/K2VEjGpKY+2sXtbl/9Z+8rS+zJax0R6kl1/HHV+T7NdRvHI/mxVZ5tSpLm95Bpv72OP/lr5lQ6tottdWM9vJB5sUifPHV+ytktY0jjfyv7lTSbPn8ur5v5Tj5vePxw/b8+GeifDX4qpHoaeVFeQ+ZJXy1J/rHjjn/e19b/APBSTxJDqnx6ezt/+XO2SOSvlSOxtpbn92kn3P8AWV+l5fKX1WHOebiOXnZZ03Uvsu/95/10robnxJ5kcFvv/wBWlYn9izfZp/s/mUySxubWxnk/1tdPLTObmO/0m5h1Sx+x+f8Ava1dEvraw8+3vHryXSdbeL/npXVabvlsZP8AnrXHUpeZ0xqHottpNnYXMEkb+V9//tpW9psiRW32iTzIpa4C2ub+Wx+//q3/AHdaslzeWGyS4/deZXlSp8x3xqeR0+t2NtHbeX58nmyfvK4+xkuftMH2PzIvnrb+3fb9nmPJ5UaP5f8AHJU2m/ZrqN7f/wBFVEfci+bUPiMe503zdNn/AH8lcf4k8JJaxpJskll2V7TY+H0lkqnrfg17qx+/TpYr2cgqUOaJ5p+zx4S/4SPxJqEfkSTW38cle8ab8HIbDUrWSSyklsY7lJK89/ZVie1+IevW+/yvLT95HX1Lb/urH94/lRb6wx9eUaz5WbYenH2SPNPHXw38Pap46164s7LyrbeklFt4ShtY0jkrpL6xTVNSurzf/H/45U3yWukwSf62+/5aV5Xtqh08sTEuNNtrDy5JHk/ePU0kdh9peT/llRcyvf77eNPKi/551DptjDF58kn7qTY/mVHL7q1CJNc22lS3ySfu4vkqH/hH0ikSS3no1vRLaaRJP9b5eySqGm6k8Uknz/uv+WdBZ3Nt/q4JP3cUWxI5K1Y/9XP/AKvzZE8ysexkubq2j8yr9zslsU8yeTzaxKLP2FLqN5Psv+kyPTI7a28yCOOq0epfcuN8n7urMciX8n2i3pj7D/LT9/JH/wAs657xJbJqli8eyti5je6uUj/5ZVW1bTU+wwSf8tar4ZCPFr7ZHJPJbwRxS/8AXSsHUr6b5P8AVyxV2fiCx+wb/MST+P8A1tcNqUSeWkkaSRXP/PP/AGK9WlI86RyV9G91c+Z5H8b1Wk2fJJXSfYX+0v5iSfvHq5/wj/8Ao08n2L91Ilel7SMTg5eaR51c7JdlvJ/q5ErldWj+yyP9n/1Uf7uPza9FvtN8qT7RsrmL65tpf3ciRzeXXZQqa7GMomJY7Psz+Z5cXmfvI6ZJL9l3x1Zk2faE+z1Q8v8A1f7j97/HXZpIwH/af3nmbI/vpHVzy3tf9Z/qqrR6b/36qz5n+k+XJ/qpKYFa2jeL/rlv/eVWk/jkjSuqjjS6j8uPy4pdlUL6x8qTy4/3XyfvKUakZdAMq2jTy38xKZ5s3mPH/qqf9ue1trq3jT91G/7v95UMdy838Ec1bcoFn/SYrl6vxXPnRpH/AKqXfVC2/wCee/8Agq5HIksTx/62WsgGXMaeX/r/AN1H/q6P+Wnl/u6mtvJ8r/ln9yoZLZLqP93HQAzzPNj/AHifupP9XJVb7R5UfmW/+tjrSubZ5LbzP3n33rBk2RXz/JSp+9IAufJlj8z/AFXmUfZv+Wkbxyx/8tP3lMto/Nuf+WlX5LHzbb/UVvKwGb5dzLTJP+Pny6m+zP5n7uCPzf8AnpU1jI8Uf7z/AG/3dVzAVpI/9Z+7qhc23lR/frp/EGm3Oj3yR3D28tzJbJcRyf73z1jyXL/PRGQFO2j+/HJ/ra1fsdz/ANM6pyRvFHV0XsP/AD9U3foB903Wpebbf9NY/wDV1Q8xP7SS8/1vl1fvvJ/1cf2fzY6f9ihl2fv44v8AnpX5sfWhJHZ39t5kcflSxp5lc34g/dfvLdP3seyukvpEtY0j/wBb8n/bOue1K5huv3cb0RJkcr8/myVNHffvPM8j/wBkj2VNHHDdfu5J44vMT955tTSbJf3f/PNErp+yQU5JHl/1nly/P+7/ANxa1dN1ZLC5gkkqtc6a8Vt5lYOrXP7xP39RGPNIJe7E9j8P6sl/cvJs8qKOu5jjhisX+0QV86+EvFHlXCfaPM82vXbHxams2yRyT/uqxqU5RNqcjobnyfkre8P7Pk/6ZpXGR33m/wAfm+XXbeE/9Ktvv/wVh9k6acuaR0MkkN1bfc/e7Khjke1kT5JK0vs32XZ5b+VT5PJ/cfJSNokMmpTfboPMSO7+T/v3WrHqTxeXH/razf8AQ5r547jzLTy/+WkVVtJkmiuXs7h/N8v/AFclZyiEea50Ntq1/ayPJH/rav8A/CSXkVykez97srK0258qTzJErejlSX+OSmWXNN1J5Y5/n8qWOtKPUrn7SlcfHqVt+/k2SebHT7fxIksnmSfvY9/l/vaUqYcx3+m77WSfy60rfWpo5PuRyxb/AN5HXDWPiRJf4/K/55/u/wDWVsWPiBLrfHJWPLIznGMzv7nUvsEnl/8APSmXOvpa2r3En/LNGrDudftL7wzJJ/qriz2eZ/tpXlPxW+JCeHPAviTUN/mxR20skdaKh7y5TzY04cr5lZo/KD9ozxl/wsH4z+K9Q3/6y/euAj/1nmfu/wDrnT9Svob/AFK6vJP+Xh3k/wC+qZHJ9qk+5X6xSp+zpqJ8zKXNJmlY+LZvM+/+631t6b4thl328iRxRVx8caSfu9lP8tPsz+X/AMs6n2cA5j0uTRNKv7HzLen6JY/ZfIuP9bLG/l+XXm9jrdzFvj8+StK28SXMX7vz/wB1HXNKjV5eW5fNHmR7rY2P/Etf5P3Un/kOtKPTU8v7Pvj8qR/+WsdeRab42vJZE8t4/KjT9/5tdDbeMnur5I43rxKmGqXOyNSB3N94NSX/AFcnlS7P3FWZPC/+k/u4I4pZESsG28QPLGnlv+93/wCs/wBurlt4gvPMgkuH/wBX+7rjlGfc76coHc21t/Y0kMn/AD0/8iU+5k825n+f/Rq5j/hNporlJLhJLuL/AFdTSa5DdSXVvH5f7xP3dc3s5l80TlfhT52l/H3V7ONP+Pi2evo261a5tbFPMT97sr5a8C6skXx5tZLjy/3aNHX0bJrf3I5IJJfn/wCWX9yt8fH3o+hGHl7r9TSkuXutEn+T/WOlMkubaLf9oeOKX/V/9M6p22rW3lz/AGf999zzPNrK/tKa6sZ45Ej+5XnHTzF/y3mvvMkuv4P+WVPtrby75/MuvNik/d1iaT511fJH+7/dp5kknmVpXMl5Lc+ZH5f8clTykB4gsXi01PMn835/Lj8qodNsZvsKR74/NqhJc/b4/uRxff8A3ddD4buftUfmRp5ssf7v97V/DEImrHbTS/ZbeSeOKj7TN88cl15sUaU+S2Ty/wB2nmyyf+Q3rNuf9Y8eySL+/WPKXImttWT/AEqOR/NrV0i1/wCed1JFbVxP259Lk/ePHL5b/u6ffeLfssb/APLLzN//AI7V8pEZRidtJc+Vs/0r/VvWVqV95skf7/8Adf8ALTyq5vTdbudUkT9/+63pW9cxvY7P9X5tHLKPQDhvFnnS3Plx/aJf+Wlcrc2Lxfu/Pj/ePXqOrWKf8s/9bIlcxJYp5f3P9XvrpjIxlHmOPj0n78kd1TNWuXtbZ5N9b32G5tdnlp+9rB8WxzSxvHb+XLXTGXNJRIlHli+U808SXX9qXPl+f5UUdclc232WSfy082uhvtNmi/eRv/2zlrH/AO/flV9JSjHlPEl8RTsZH+0/fkirSk8mWNPLf97vf/tpUNtYv/yzf/tp5dElj/y0/d/ffy62l8RmQ30n/PN/NikSq0m+WT7RvkqaOJ7W+gjrVsdNvItnyR+V/wA86PdiAWN8/wDZv7x6xJL5Lq+T/c/5ZVsX1i/2b7PGn8dYkli8UnmR0U+UCn/y0k8v+5RHG8WzzKfJbTWslMjke6k8uTy66QLP2bypfM3/ALqiPfLcvJ/y131D9pTy3j/8iVpWNykX+s/exSVj70QH2P8ABJIn7ymfPdSf88qmijeX+CmSR+VUgaUdjNdWzxxvJ5VU5NEm8x5JE/1dX9Nl8m28yN6Z/baRSP8AP5UX/POuWMpc3umnulOPTfKjeSSrMli8Wy43yeVUMd19vk+0Rv8A9dK1Y/OlsUjjer5pxGcr9hf+5JRHYpLEkkaSRfJW9fWzxbP9X5tQ+X+8SONKI1A1Oek3/wDLRPNpn2bzY3/56/8ALSOtvy3ikeSRP46s/wBk/wDLST/W76v2hkc3HpLy7/kk/d0f2Hc11smmp5aXH+qlp4tbbH3JKPrXKacsj6oub55ZJI/I82SP/pnRc3M0UaeYnlf8tPMpkl9D5nmb/wDrpJWbc30N1J5n/fuOviD6QZqWpP5fmf8ALKsr7TDqn7yzTzYqZfXKS23/AE7b/wDVxVDfXP2CNI4/L/ef88v9XHWnLEB8Vz5UX2iRP/IdTaTIl1+8j/4+f+ectM+3QxfapJP7n+r/AOWe+sexkSXyLjf/AKytuWQc0TpNWvn/ANX/ALdcTqV8kVz5f7zypP8AlpW9fXMNhbJJ+88qT/V1j6lbPdab5kdXR5eYiUvdMr+1prC+mt4082LfXT2Pi2Hy/wB48kVcHbf6tJLj/W1fvpPst9B/y1+RK75UY1DjjU5T1HSfF03z/J/rP9XHXvHwz1Z/s3mXEHlV8taJffarnzI/+Waf8sq9y+G/iBPkuPPrx61OJ30JHvepbJbnzI/3Xmf6us2TUoftPl7PNl+TzK5iTxR5Uj/8tfnq/ba/bX8n3JPNjrjPQN6+kh/fybJP3f7ysqx1LzdbfzEk+5U0lynzySJ/2z8yjzLb7daxxpJ9z95+8/joF9panSW199+OP91R/aTxWz+ZPH5X+r/1lZv9pW1hbPH/AK2Xf5cdZt94gh8x45PL8r/nnUcpfMaUkn/PO682LZ/q6p22t+bH+8/eyRvUNtfQ2ty8lv5f7yoY/sFrcvJGnleZ/rI6sjmNWLW/KtoPLq5pupQyxpHXPXNw/mP5bx1W/tLyv4/9ZUmh2FzqzxeZ/wAsotleD/tceLJtB+DGqSRv5Utx/o9enR6t+8/0j915n/LSvIv2mfh3efEbwL9ns3j82zf7RJHXTheX20eba5y4m/sny7n51yfvbaT56sx3P2XfJHTL6N7Dz7P7L5Msb0eX5tfpq95HyUolm2vvKkf/AJa1NbSfu3/5a/JVDy/Nk+/V+PZLF5ez/V1mZlCSNLXZJH+6+R6faxp5ieW/72ppLZPnkuEq/Y+H3/cSf8td9TKUQKcn7qV/LerMWrfZY/8AnrL/AKtKmk0l4rqeOSmaTYw/aUt5Hj+5/rKiXLKJpynSaTrd/Xc2Pij+2bJJLhJKwdN02GK2T/VyxRp/rK3vD+iPLcv9n/e22/8Ad14tT2UjspcxNfX32C+ePf8Awfu6rWMiXWpXUcl7/rIfMkk8uuh1bw2kUcMlv+9uf+Wn7v8AeSVzeraA/mJcRvJF/wA9P+mdYRlCRpKMjH8JRpL8bLKP/W19Mx+TpdjdeXP5vl/6yOWOvmD4U3yf8L00j/fr668QSWFr58cn+tuK5sy92cPQ6MN8MvU5XQ7FJbaf7R++l31t2NjDLI9vJ5flVc8G2KRSPZx/va63/hH7PzH8vy4pZETf9xK8eUveO+JwF94bfzP3f+q+TzJK244/N2R26eVFIlaupRpYb/8AV1WjsZoo55I3jqPekEviH3Ok2drGkkiR/wDTP+CSrltZQyxvJH5flW/+rkqa+33WmwSefH+7rH0m2+1WN15j+bLv/wBX9ygooa34oSwk8vZJLLWDbeKLm/8A3kdr5vmI9d5/YkP2mDzP+PmOrn2GwtbnzI08qr+RPLI83k8N3l1HPJJ+6ik/eP5Xz1ZsfAqX8fl3n76Ku81K+8qN7iPy4v8AlpJHWV/a1zFH5lukfmyf8tKOaQcplW3hdLCN/wDljbR/6uSrn9m2clj5fnyfaf8AnnVDUtWv/sP7uHzfn/efvKhttbe1iTzP3Usj/u46jXuP3Sb+zX/1fmSfcrK/s3948e/yq1ZNWhtY08t/Klrm9Xk83/R45vK8z95JJVx/vGZj6tdPFF/o88fm7/8AlrJWDLJ9q/d+R+9/5aVpXOmp5f7xP3tZWpbJP3e+uyG3KYy5onN31lbTSv8AJ+9jrldW8P8AlbPkrvP7J+1XLyRv5XmPWbqVtDFvkt/9bXpUq/L7tzgqR5uhwEm/zJ49klbdt4bmuov3n7qKrNtYpLcvcVvR63bWFtPb7/N+eumVeX2Tmpx/mMT/AIRJLWR/k82rMmm2el237x/K+T/Wffqzq3i3zbf92lclbXL38nlyT+bUe/L3pFy5L8sSa53+W/lvWP5kN1cpH/qotn7ytW+jese5uXiuf9Hf/VpXfT+ExkZureTFJ+7Tzf8AnnJLWbH5P+sk/v1Zk2S7/M8zzdnmSR1myfvbbzN/8f8Aq674+9EwH+ZWlpNsl1+7k8ysTzYa6Tw/vl/eR/uqKmwGlYxp/q7j/Wyf88pKratH5W//AHKs3OpJ5sEf/PulY99q32r+Dzf+elcfLLmApx3M0saRx/8ALSmX0j+Y8f8Aqvk/d1Z8yHy/3iSff8ymXMf7x/Lfza2j8QENjfTRSPHb/uq6e2vki/dyJ5Xyfu657zP3jyR+Z/sVq/aYZY4I5PMqJR5jSI++k82Ty46LGP8A5+PMqb5PM8yNP3Un+sqb5/8AWf7Hlx1yj1H/AGaHy/3n/LN0kp8mpebcvJ/raxLmT929xH5nm1TuLlPs37v915j1pGIHc20ltdR/vII/v+XHWl9hxxsj/wC/lYmk2P8AoyeXBJW5/ZtcMjY9fkk8rZHv/df6v97Vb7C8v+kb/wCP/llU3lpF+82VTk3xSJ5nmfcr5k+gKcdzN/q/I8r/AJaVm3Ny/lp5f+35laslz9l33H7uXy6sx6tbSxT/ACW939nSt4kHN22rTfaf+mux4/3X/LSoY/OisYLjZ5UX+r8utW9ks/8ARZI4PKl/5afwR1DJHZ/ZoP38kUsjvXZzHOTRxvLYv/q/3f7ys3UpHtY/L/dy+ZWr5dtF5H2eePytlTf2Il1/pEc/+rqI8vMWedSR+VJ9+T95N/q6v3NikVja/P8AupN9X9bjhtbZ5JHjl/5Zxyf889tcrfedLc/u54/K2eZHXpRtLqefKPKekaJHbRWyfZ/3Xlp+8rtvDd8mjSff/df9Na8f03W/7Lj+55UXyV6X4J0S517TXuLOD97bp5k8debiafmdlKR3knijzY/3k37qT/nlW9pviSz8xPn/AIK8i1vZax+XJP8Avd9aXhu5S1vo47j/AFtcHL7p080uY9sttbSWT/rpWlba3D9pST935Wz/ANBryiTxBD5iSRvT/wDhMoftPl/u/M2fvP8AnnUcptzcp6X9tSWT/X+VFJ/y08ysq5vk8xPn8ry64D/hJEl8/wAz/ln/AMtIvk8uppPEiSeX5n7r/npUcsg5onoX9pf7fleWlVv7XT7Snlv5Uf8Ay0krjP7Smlj/ANfJ5Uf+sp9zrf7z7/8Aq/8AlnQI7OPW0lj8vf8A9tP9ipo75JbH7/7quAj1JPLfy3/1c1Mj1t4t8e+OKo5Rncyasn2FPnpkepJdR+XHdf6z/WVx9tqTyyfu/wB1FJ/z1qzY6k/mfu/9bVlHyj8fvgnqWja1qOuaOn2vTJH8yTyv+WdeIfaf9J/eV9BftVfFXUotS/4R/T5/Ki2f6XXzjHv+zeX/AMtf9Z5lfouXyqyoKVQ+Wr29o+U6Gxj/ALUuUt4/3Usn+rr0Kx8G6bYb/MuvNryuO+vIrmC4jf8AeR1q33ii/ij+zyf62T/WV01oyl8LMD1TSfCVnqn7uRP4P9ZFXZyfCHTbW2tY47qSvFrHx+n2GDy55LS+t0/ef3Lh67nRPi+9rskvJ5K8KvRxMfhO2nUpfaRsat8HPK3xyXXm/wByuSvvhdeWFw8lvB5v3K62P40abdWN1byXvlS/8sPN/wBXVyT4vaPa237y9t7uWOsIyxVP4lc2lGhI4+58E6lYRp8lx/00iqbwTfalpd8kez/RpK6q4+NmjzaT5cmox/c/551zGh/Frw9pd8n2j/VedVxVWcXGUGHLCMvdkelx+JEi1KOPZ/Gn7z/nnVnxBoCa9YzfZ3j82T955f8Ay0jrkr74teDPL/dpcVg3Px+021vkuI9OuPN8ny65PqlX7MWdMqkeXlkzm7HTf7B+NmiR/wDLL7SlfcN19glkS3uLWP8Agk/657a/PfVvH/8Aanj+y1zyP+Pe5TfX1dJ8dfCs3l3keqRxeYieZFL/AMs9tbZjh6ko03y9CMLUhG+vU9m1K+sL/W3vNkdp5lt/rLX++tXLa+tvLSSP/W7P9XXy7qXxw0S1vvs9vqk93bSb/wDtnUP/AA0ZpVrbJJJdX80sf/LKvJjl9f7MWdnt4Rluj6Zvr6wltnkkfyotn/LWs2O+trryPs/+tkR6+Xb79pTRLqNI5LK7+/WD/wAL6m8z92lxFW0crxBjLFwifWMnihLC5e3vP3XmVz198aLDw5JPb/u6+b/FHx0m1SODy7KTzY6861LxRqWqf6RI9d9DK5y+I5qmL/lPrr/hoJL+5Ty4P9XUMfxjuZb7zN8flfx18cyeJNSik8yN/Kq/H4t1KLTXjjnk/eP+8rvllcTm+uVD7b/4WJbX0f2j95/rquR+KbCLfJ5/+rT95XxJH4k8SS23mfaruun8N+H/ABJr0lrbyXUksUj15tTLKcfikjpji5dj6Q1b4taJaxvcRv5sv/LSOjw3c3njfUvtlwn2S2j/ANXHXJeG/hT9gj/ef8tP9Z+7r1fwvbWGg2MFvG/8f/LKvKrxpUvdpq7Omnzyl7xZtrHypE8uDyvn8ySs25tra/kfzH8r5/8All/y0rs/klj/AHcH+s/56x1Tk0S2upII5PMrg5juPPdSj82+S3jT97H/AMtKyr7w/NF5/meZL5if6v8A3a9vtvBNtLHPcSVz3iCxSw8/562jW/lJlE8o0nSZpZP9I/1VY/i2OG1jeOPzPuV6Xc+TYb/9Z+8TzP8AWV5p4okTULl/+eVdNGXNM46nunJXO+W2/wBHg/66R1pf8IvNLbQXEif6yt7QNNeWNJLf+5XbW2kzahbQRyQSeVXTUr8pjTocx5pH4bm+f9x+6qh9lh0uOeTZ/rK9a1a2SK2fy0rxbxbvlkTzPM+//q4qvDVJVZbkVIxpGVqW/wCeOP8A66Vzd9HN5afJHF5dXP8ASfMT5JP3dMvo/N2eXXsR9087U4+5lfzHkk/5Z1q+F9b0rS9SeTVNI/ta22P5dt5mz56ZqVs//LRKyvL+yx/u3jr0oW5TIZ5f7x44/Mli31veG7GbVPstvbp5su+sG2kmik/d1veH765tbnzLf91c76uV5RArXO+LUr3/AH/LqhcyP5n36276N4pP9ISsr7Mktz+7T97URkAW1y8v/TLzP+WlPkk+yxySbP7/AJdPj3+W/wAkf33rN1K5ml3+YlRH3pAQy6k/9/8AdVZsZPuVT+y+V/0yqzYxvJIkeyumXwgbFjJNFsj/AOWUdbfmvdSJ/wB/P3tc9pu+HZJ+7/7a1pR3zyyeZHXm1ImkSaSx/ePH/wB/Khj8PvLInz/uo3/eVf03fLH5cj+b/wBNJa3o7FPMeT959z/tnWMq3KaG34bt/NkT/nlIldh/wh9h/wA/tcNHfPYSQSRp+9j/AOeVdD/wlVv/AM95P+/leTV5+Y7qcoW1PQr6x8r95/yyk/1dZskbyyeZIkcXyVq/Jdab/wAtJaxL7zvkj2SRRbP9XXhcvvHqyMTVo3/5Z+Z/0z8qmR2P/LT/AFUUdTeZ+8jjj8yWX/WeZRJYzX8j3H+q8uu+JzlO+sftW/8A1n/TOqF9a3PmRyRvHDWxJHc2Ft5lukn8fl1m+X5sn7xLjzdldkSB/wAkX7yptS1v7lvH/qv+WlMuY08vy7hJPv8A7yqF95N1J5n/ACyq48suhnKUoxMSS+e6jeTyKLaNIo/ufupEqnc/utnmJ/rH/wBXV/5IpEj/APIldhzFy20m2l2Sb/8ArpFXYeEfFGpeHJJ5NLuvKiuE/wBZ9+ubsvJ8v92nlS7/AN5Vb+0v9Ouv3clc1SPtS4+6bepa3c6zvkuH/e7/ADPMrY0SO5+0wfv/AN1/yzrm9NtvNkgk/wCen/LOun0mxhtdS+5+62PXHU5Yx5Tpp/zGlJHNFcpJHP8A3/L8qjSbZ5Y3kkf/AFlavmW0tt9z/rnR9h8q58yTy4q4jsGfP9heO3fyqhuf+WHmfvZZEq/Jbf6T+7TzYv8AWebLT5PD6eZ5klQUQ/bpvMm/3KhjuUikg+0JJ/2yp9zYpFH/AKiOiO2T7N/y083/AFckdP3gNW3vvssn7v8A5aVDc3P7r/j6qh/ZPlSf8s/v0SR/u0kqANjTb6H9/wCZWxY2L/8ALN/9ZXB2P2mKT7/lfPXVabJNFs+SPzaOUD49+P1tN/wtTV47hI64W2tkl316p+0hpNza/ES6uJI/3VwleaRxpayP8kdfoWCl+4j6Hy1X42Pj2eX/ANc6yr6RJbmtv7TDLH9nkgrKudNf/ln/AKquzmMyG2sUlojj8q+/6ZVftrKbzEqzfaJ5UaSWc9vL5n+sjo9oBlfZvNkeT935VMubFPL8ySr8lj9yPfHLL/y0kqb7M9rHH/q6OYDBktvN2R76PszxVsS23leR5aUzy/8ARk/1cstXzAQ+WnyeXU0lukVj9/8AexvR5byyJHs8ry6mk3+XJJHPRzAYnmJ5n7ymSR+V/H/2zqaTZHcvHI8f7yiPZLHWhA/SblIrn935n3K247bzY08v91Lsqn4ftvuV1vmW0siSfZY/+mnlVy1KnKWc9JpPmyfu0/dVq2Okp5nlxpXVR2Omy/6x/wDV/wCs8qr+ieG/N8yTz/8ASZHeTzP+Wdccq+5pGJTk+Hb+X9ojT/tnWb/wgFz8nyeVX0/4f8L239m/6v8A66Vj6t4JS6j/AHfmXdeLHMPf5TvlhIxPnKPwJDfxf6zypY3et7RPAum38aSbPKubf/WR12Fx4Xe1vp5JP3X/ADzjrY0TREisftH2WP7dJ/q5K66mJly7mPsveKFt4JtrWP8A8iV6F4N8P2F1bQXFv/rY/wDV1c0TRP8AQf8ATJ4/uf6uuk8P7LCOf5I4oq+exFeUrxPSp04xZpR/6VYpHH+68x/3lQ2NjNpciR/u4pZH/wBZ/wA9Km+3fvEjj/dRb61fMtvsyeZ5deWdnKGiSf8ALTfHL++rV/tK2ivkjj8uX/npXB3PiC2sLl7eOf8AdbKfpt9cyxJ8/wDq3/5ZVUgPRbnV4bXfHH/y0/6aV5v4k1J7+4eONI66G3juZZE8x/8ArpU1t4X/ANJnkkf97IlAHkt9balqm+z3/upH/wCWVVr7wKlhv8v/AFv/ADzr2mPw+lhJ5nmfvdn7zyq5jVt8d1dfPH+8Ty62jWlpymMqcTkvC+mw2tskldzqUf2WNI/3flbKwfD+kzWsfl75Kv6lGkum/Z43/e76iUueRcfhK0sfm23l+fHXm/ijwv8A8s7f91LXottG/wBm8zfWPqWyX/plc1dCUoyIqRjI8HvvD72sf7z915dYnlw/JH5/72vVPFEnlRv8nm+Yj15jc2Kfaf8AlnF9+SvpKFTmieJUjyyMe5tvuSViXNt9zzErrbmP7/2j/Wxp5lc3Jpr+Y8knmfvK76cjGRWtpPKk/eeXL5n7utKxuYYvM8v978iViS/6upre3fzP+mVdPKZmx5b/AOskTyqfHHD5f/TXfVO5ufN/6a/JVOTZa7/LqQLnmeVvt5P3X/POs26tni3x0yS5h+zfu0o+0/u/+eUtaxj9oCGSTzZP3aSVNYyP9p/eeXVC+kf/AFcdFt+6kg+eT/nnW0vhA3rnZ5k//LXy3/dx1ZsY/wDbk82Sse2kT5460tN3/JHJXHLYDsNJkmi/dyf62rMdzN5jxyPWVHfeV/BWxHGl1HP5aV5UjeJcjuX+TzP3UX/LOOnNZPuP7iTrS29t5uz/AFnm1pf2TH/03rklUidPKehaJqz3UaeYkkv/AI5Rq1zYeZPHJ5n3PL8yKsHw/fXN1GkcbyReWlPub7yo/Mk8yK52eXXmey949jmiP+xPL+8kf+5/qv7i1WtrlPtPmbP3X/PSq19qT/Zn/wC/ccdPjk8q28zf+92eXXSYfaN77Snl+Xs/dR1TupEl3yW7/wDbOn2OyaPzJE/jovpP9GT/AJZf8tI/K/uVJoYOtx+VF5nkVjx300sf/PL79b2tyebH5kc/leXXPSX3lbJJP3suz/VxV1w+E45bmVc7/MeSNP4/LqnJv/uSeZ/rJK2LnzvszyW6fwViSx/Zb5I98n3Ersgc0omxY3zzb7fZJ/00qz/ZrxSP9oeT/npVDTbn7LJPJI9TSaskWpQfJJL/ANNaxlH3nyl80eU7PRZX8xJJPLi/5aV0+iX1t5jyXCfutn+rrg7G+tvMn+ePzZK27G++1Sfc/dW//fz5q46kTspyidDHcw2t8kciSS/88/8AgNat9cvdW3/A6wbb91H5mzzf+ekdXI5Htdlvv8ry/wB5+9rm5TsiXLa5eLyJP+ef7uSrkmt+bbPH/rYt/wC78qub+3eVvjkTyvu0++kvLCODzII4pJIfMjki/wCWm6j2Yc0TVub7zbZ4/wB55Wyoba+SK58v93F/00rm5L68ljf/AL9+bLRJJ9yPZJL8lHsyOY7aOTzY/L/d/u6fJHcxR2sn7zyq4mPzvk8z/v3/AMs5K6H7dNJbJJ/yyj/1kdc0o8pfNI2P9VH9zzZZKmtrmaH/AFiR+b/10qnbX3/LOSf+5JT7a6SX/VpH5X+sqCjx/wDaU0SaXSdO1zf/AKuby5K+fv8AWyPX1j8XrF9Z+G+o2+z/AFf7yOvle2tvNsf9f+9r7PLanNQ9GeFi48sxkdtN5b/J+9jqHzHtZE8zzK1bHfF+8j/4HV+OxTVP9Z+6/wCmdelzHBymV8ksn3I4vLT95JVz7N/y0j/1tXP+EfSWP95+6/5Z1WksZrW2jrHm94Q/y0+T7QkflR1W/c/PHIn/AGzqby7zy/MkTzfLfy6htvOlk8zyKYFm501Iv4P4KxPLeL/nnLFXVeX9qjT5PKqt9h/eeXJH+6k/1lKNTlNdTEto5vk/c+b5lH2GaL/WJW3ottNa3L/PH5X/ACz/AOmddD/Zry2L+WlEqhkeP63H9l1b7lFtv8zzJK1fG0bxaslZWm/6xPM/1W+vUjL3QOh8LxwyyP8AaEk835PLrrfLeW2eP93F8/7uqHhe4s7DZJJ9n82R0jrqtS2RST3Efly15FSp75vGPMM02OH7V9nkTzf+enlV1uiaS8V8n2eTyraT935dcTqX73W3kj8yKKu/8JalcxxxxyJ+93+ZXBX5uU2p8p7NpukXNh5H+lfwP5nmyVc03TZpbZJN/m/fj8yqeiakmqSJJGn+jR11tjJ9l8+PZ+62f9+6+VlKV3zHtx5Tzrxboj+Y8m+P/npVax/d20MccHk23/LOuq8QXNn/AGske+Tytnl1zdzJf/bvs8dl5UUcP7yuynKUo8pzy+I6qx+xxRpJI8f7v955dGrRvr2pJ9j/AHVtcJXMW3h97q5T7RP/ANs4vkrtra+SKPy44I4oo65pRjH3rnRH3i5JYw2scce+P92iVzfi2+vNLtk8ueOtjzPNinuNkn/TSiTRP7UsXjkrmj7sizgNEjv7/V/9ITzf+WlenaJGn2l7f93/AN+62PAvg25l/eSeX9zy627nw+8X7yP/AK51tUlzMnl5UY+m/vb7y/8AWxV0Ml8kNq8cf7252fu6zbaOawj+55Uv+rp8mpP8/wBn/wBbb1zSNDH+zTeY8n+3WVJ4fe6/0z7V+9kf/v3XZ21jbS7JP3kP/PSq32ZP38e/zfMejm94DB1K2Sxjf5/9ZXJalcpJfeXG/wC6+eSuk8QSfu3+0fvZa5WSxmljT5JPKqzKRQk1a2tY3jjnkrjNW1K5lubqTfJFLJXc3Okpdb/LT+PzPNrg9b0n948kkEkstdNHkMahz0ly8um/6Z/y0TzI65i+/dfvP+Wu+tu53/6v95/00j/2KyrmP94/7v8Agr26R5sjKuZPtUjx7Kyr7TUlj+/51bElz5Uc/wAn8FUPM82x8vZ+9/56eX/BXZE5NTkpLVLX93J/yz/5Z1D9pTzErpLmxe62R+R+6j/eSVgx6J5tzB5n+qkevSjLmiZD7GNPMf8A55VW1LZ9m8uN61f7Ne1k+5WPqUby7/8Al0oiBD5aRbJJP+2cdVrmR/Mf/WTUR7/s0Hmf62N6ZJJXTEBlzbeb+7p9jYvFH5kaU/y0urn79aVjbQy/6vzPNolLlAm+wp/rN/8AcjkjrSsrb7kkb1Witn+eTZWrbXL/AOr8iSKTZXBUl7ppEfJJ5Un3P3VdVY6L9vkfzHqnpsfmyP5kH7uun03f9m8uOvHrS902px94p21t/wCQ60vs3+3JVCO2m+0vb29dJ9hccb5K5GdcNhklz/Y2/wC0eZ5sn/LSsS21uGXUvLvEj83/AFddD4gtk+wvJ+7/AHlcNYxwy3Kf89f+WdVRjGUfeOqXNGR2dzGn/Lv/AK3/AJ6Vm6lIn+srStrbyv3fn+VFs/1lPk01Jtn+r+4lYe6MhtrlIYv+WlVpNSeX93/sf8sqrXNzcxSfZ/3c3l/6uOsG+1J7q5TzJ/3X/TL/AFldUafMKUuWJsX1y8tt+7k8qofsPmRJHGnm/wDPOsr7d5VzBJ5/m+W/7vzY/wCOt77c+qX17qEaeV9o/wCWcVbSjyo4+bmK0emzWtk9vWDc2Pm+ZJvj8r/V108ltD5ckcb+bJ/z0qhqVzD5aR7P4/8Av5T1LkcxJ+9jf9/J5VQ/bn8yD5PK/wCmdXLmRJY3k8iO0/5Z1jySQxXyfP8AupK64+8ccjqo5EtY4JP+en+rre0nVklt3jjf97srgNNvvN/jj+4/+trodJvraKN/nkii3pWNambU5Houk6l/oyR/8sv9XVn7cn2b/wBGebXB22pJa/vLP/VVvabIn2HzJH82vNqU+U9KNQ25Lnzbny9/m/IkccstEn7q2SORJP3f7vzP+ee6sfzLbzE8yer8dy8sb/6zzP8AlnUFhcx/ZY08z975lTSXKSyfvP8AVRv/AL/mVWvrryo38yD/AK5y0+2+zXUcEkcHlSx0C900raxfzH+fyraSrmmxvFc/89fMqnHcwxRvH/yy/wCWlbFjqUPlwfZ/9VJvrjkbxNKOxtov4P8AWP5clVrmPyvIt4/L/eVZ8yGX95Z0XNyl1Y+XIkf8flyVjGXLIoytbjtv7EvftjyeX5L18hXNt5V9P9nSTyo5vkr6u8ZXyQ+CdXk/0j/j2evk7Tbnyv8Atp/yzr6rK/hlI8jF/EiG5trn/WRx+VFvqzbat5Un7xJP3j1WttSfzH8z/lo/+qrYjvra/kSPyPKr25Sf2kebyj47lLq28vz/AOP/AJ6VNfb4o4PLf/WU+20m2i/ef7D1N9hS6/1l1J/0zjrm5o8w9QttW/d/c82mR31n/rI4PKlqtc2KRRv/AMtZf+WklFtH+8T7QknlSf6ujljryhqasciS/u7dP3v/AC0kq5c33mxpH/y1/wCmVQ2NzbWEjxyJ+6/56Vck+zXWyONP9Y/+srGUolRCONLq5T5I/uf6vy66H7MkVske/wAqL/yJWJptu8V9B5if6N/zzrsLa2s5bn/ln99P3fmVjUkbR948N+LUfla2ldnH8LodG+B6eNJP3tzeXiRx/wDTNKofHC28rUoJNle5eMvCTxfsc6D9n/5ZzeZJHXTKvy06XK93YxjT+PyPleSPypE+T/WfvK63w3feb9qt9/lSVyumyfu/MkgrrY/s3meZHB5UUiV2VIxIibd9H/pzySSeb8iV2Hg25S6ufs8k/lS/8s/N/wCWb1xkkb+Z5nnx/vE/1ddh4SjufkuPsseoRb/Lrza8fdNqHxHrXhexe6/1f7qX/lp/zzr0KPSf9Gj8x5P+uf8Az0rhvC8lza7/ALGn8HmeXLJ/q66GPxJDL+7uK+Srx949uMoxNWx03zZP3bx+bvrNvr57WSePf+9j/wBX5sf+srVsdS026/efu5Zd/wDyyqnq0cN/He/ufN+f/lrJWPNIuRzerSPLfJJZz/u4/wDlpL/tVvaTbPLIn/LLzE/dyf8APSqF9YvLHP8AuJKLbTZorGDy3j82NK2laXUImr9phivoI/8AlrXoXhf7NfyQW8cEf/XSWvMba2hikf8Ad+bc/wDTWvSPAEiRSWvmJWMi4npfh/w+nlzySJ5UslX9W8LpNGnz/wAdGk6kkUfmRpWPq3iia68i48iP7/8AyyrmlzGpm63pKRSP/wCjK577ND5c/l/vZd//ACyq/q+t+bc/89fMrNl1K2+zT+WkcUtSAy+uv9Bfy4P3W9KZqV9bWtsnz+VLXMX3i3zd/wC/ji+fy6861vxJ5sj+XP8AutlaxpylIylLlOh8UeOobqR7f939z/WViR+JPNj/AOWn/wBhXByW7yyXUm+rP9pP5flyV3yox05Tj9pI9OsdWhljf/VxRf6uOuS8SfZpf3myP7lYNjrbxXL2+yOXzEqtq9zc/YUqI05QkglU5onMX1y/2n935n/TSppNN/tCP7Rs/dR/vKJI5rWRPn/dSf6zypP71U/tzwxvHvki/wCede3HocBzGrRvFc3sknlxeZWV5n2D/Vv/AKv/AMiVpalqX2qT78flf8tJIqyrn/fji8uvSjE5yz5kNrv+f+B6f4f2eX5n/LL/AJ5SyVTkvvKjTzH/AHX8ccVTabfffjkTzYqmXwkajL65TzP+WdcrqX73f/rPK310lx9mkk8uRJPv/u6oXVskv8dvXRENTEk/49v+mtUJNkUjySV0Mmm3PmPHG/m/9NPMrN+zP8/mJJXTGXumRDbbJZE8yukto0tblLiNKyraOGWT94n72uqjtnlj8vZ5tY1Kg4hbR239zyqs21inmeZT7aN/9XIkf7zZHTNS87zE+f8A1n+srzfifKbml5c0sSR12fh+PzraDzPL82uMtrnypH0+R4/ueZXT6bJcy2yeWkcVtGn7yuatGXKjWnLlkbH2HyrnzI/LrS/s+L/npJWVpupebJ/pFdP9n0r/AKaV50oyO6Jj31ykWmvHH5cX3689+3W0Wtv5bx+bvrpNbj8uN/LeTyqzfD+m2d1I/wDov735K66fuwchylKVjpPDf/Ht5dw/7ytK5j/dPJ5/7rZ/qoqp+ZbWts8e+P8AeVf8xJbZPL8z94n7yuQ6YnPX1j+9TzPL/ef6ySuV1LTZrXfJGkn7yu/vo7a/kT9xH+7T93JXJeJP3Wz/AJa+Z/rK66EveMa0TlbmN5f3n/LWP/pnvrV0nzorb/plVOS+T7T5cf8Aqv8Anp/t1N/aSWsf3/3u+u+XvHBE6T5/s37tP3W9KwdWj/1/meX+7fy/+udaum6l+7gj2R/9M/8ApptqhqUb3Uj/ADyReY/mVkbSkc3Jv/1m/wDdbPL8yq39m/vE+0eX/H5laskcPz/P+9pkcaWu/wD1ctdEZcsTjlEof2a8Vj5kiSRRf8s6uWMc0Ns8n/LLen/LT+On3Mb3Ub+W/wC9j/1dX9N03yrb7RH/AH/3kdHN7rCMSn5nlbI/+Wu+tWx1ub5I7eeOX5/9XWJreyL/AJbyeVH/AKuSoY77yok/1fmx/wCrk/56VEo80TbmOw0mN4pP+mX/AC0krtvD+ySLy5Hji8v/AKZ15dput+VInmf63/lnJXYaTJN8/mPHFXHWidlOR2et2Ntaxv8A6z/np/3zXNyRw+Z9ojSTypP3lX/EH7qP/SJ/Ni2VlR332qRI/wB3FbbP9XXNGMjaRfttS+1RwSbP3slWfnijSOT+/WJa3z2upR3Hkf6N89dbbXP2qP8A6ayVzSiXEuWNykUl1/z12JVz7Sn+r/dyy/8APT/lnWbHvl1Ly7f/AFtMikfzH/6Z1jymxg+Nr6aXw/q8cb/6y2f93XzNbab5sdfVGrW00Wm3sn/PRHr5Xk3/AG56+nyv4ZHj434kEek+VL+78z93VmL/AEWRI98nlR1TivZvtNTW19NLJ/wCvbODmNvy5o/4JPNkqaO5eKOGOSixj8qP95/qtlMto0lk/eT1yD1HySebbP5f+q3/AOsqb7D+8T5I5a1baxtrC+g8v/VVsR/Y/nk2SebvrD2nKVymbY6I/wBmeOSOT7nmVsR6SkVWba5+589bGpSJLYvH+7l+dP8AVVx1JSOmPKYkek/u0kottFSKT7RbvJWbrerW1hJax+RJ5W/zJKh0TVprr/V/vYpKOWQ+aJj/ABesb+WOyj/1vzp5dfUviCxTS/2Znt5E/ex2a14tpuif8JH420izk/1UcySf981798Xo/N+DmvW8n+q8n/V1z4ir71Kl5nRTj7s5HwHpMnlW3l/89K7Ox/j+zz+VFJD/AMta4PSblIpP3f8ArdldJ9u/dpJJ/c/5ZV9LWjzM8vU3o7m5+0/8u8suyvQvCXiC2itrWO4tf3VeOSSJa7JI/wDW766HRJJpb544/wDW1w1KEpRKjLlkfT/huN5b6eSOfypfJ/1ddb4f/wBK/wBZBJ5sb14b4X8QPYSJH58l38n/AD0r2nwbcvdRp5nl+bXyuIoypXPYpy5okPiDw3pt/fJeR+ZFc+d+8k+5WVqWiXNhGlvHqP7qR/3cddDqXnfJ9s/1W+sq++zRal5m/wA3zHT93WJsEn9q/bvM8/zZY3pltbaxdSJ5jxxeZWrfSX/2FI40835P3lz/AMtI6v6TJ+78vf8A3I/3tEr8pZlf2JNYW09xcP5tzs8uuz8G3M1rIkcnl/u6oSW0P2mf5JP3aJJJJ9+i2vntZHuPPjll/wCWflVzc3NEuPxHpH9t/u0t/wDU/P5lY8l88u+TfJ5VcxH4ge6k8yq19rb/AGrzI3/1iP5dQUbd9c+bG8m/zfnSqF9c+bG/lv8A9dPNjrjJPGX2Df5jyebsrE1Lx+91bTx/8so0q/ZyMpVIxNu51KGXUp5Lj91Fs/d/u64y5ubO1kfy/wDlo9ZWreKEmj/d/wCt+T/Vf6yuVvr65lk/dp/00kr0qGGkcFSvHmOqudW/dvWPq195scElUPtNzL+8k/uVlat50uzzJ/4PM/1dd8aEeY5pVC/bSJ5kHl10Om33lfu/9bXE2MTy3KSefJ/0zq/Y6JDf22qSefH9ps08yS2l/wCWiUSpxCMje1Lyb+xfy/8AWx1x+txzXX7vf+6qG4vn+wp5aSRRVWvvO+STz5PKranHlMZSMS5j/eP88f3P9XWbqVrc+XBcR/8Afuuqk0SGWTy4/wDrpJVb7Sn2n93BXZ7TlMtTm4o3ijeT/lrXSaTY/wCg+ZI/+sqaSxtvtKfJHVm2jSwtv3cH7qSolKMoi5TKj0lL+5f7Q/lS7KwdSjm8z/rm/wDrK6q5ufN/1n735P8Alr/rI65jW5P3nmbKunzcwSKFzH+7eSRJPN+f/W1Tto7nzfvyRVck/exv5afx/wCso+zP9u8vZ5Vd5mX7GR5f9Y8ktdhpNtc3V0kcknmxVxmm/wCi337vzIvMd69F0S+TzEjjSTzf9XJXBW+E0pmVJG9rc/8ALTyt/wC8p9zY+Vs/5bRR10Nz9mi/eSUR6al1E/8A0zrg9obcpzf2Z5f9Yn+rTzKuR3LxRpHJ/qvnrSk01It/lp5VY/7mG+g8x/3VHxxD4ZHQ2Mb+Wkm/yvMro/tn+xXLWOpJdR/fj/7ZV0Qkm/6Z/wDfyuWcdTriY2t6tDYb/kj+/VC21J4rlJNn7qOodbkTzPLj/wBVVCO58q28u48yWt4xXITzS5jp7m+tpblPMf8Ag8yrkerJ5fmfvPKkRfLp/gmPw3L4F168vL2SLXLfyvsNt5fySIz1xl9IkW/zPMl+So5ea8bHTKXKdbJqT3UflxpbxRbH/wBVWVfR/wBqWzyVzdtqUM2pQW8j+V5e+TzP+WddDbXKXVt/013/ALurjH2fvGManMZv2F7W5guI4/N8v/lnRfeT5ckf7z7T8/7uKtK+vvsNsnlv5vmVW02xhl3yfvP3f+srXmIIbaS5ijTy082iOR/M8uSDzvk/d1tyWL2H8H72Oubkj+1f99/vKcZc3QJR5S5/Zr3+ySN4/KkT/v5WxrXhuwl0mx+xp5V9Hv8AP/j8xKrR+TFbfvHjllk/5Z/c8vbV++ufNsfM/wCWslYylLmLjGJxlzc/YLn92/8ArPufu/3dXI76aWPzLj919+Sr9zY/u3kk8uWqEn7qx/efvbbY/mf9NK25uYxlHlMHUpPN/d/6qWT/AMiVT8t4pEk/d+V/rPL+/Vm5sbb/AJZ/6qT95HH/AMtKrfZvLjT/AJY16VL4Tm94uW18nyR+ZHF5b1t6Tq1zLcpXNx2yS2z+Yn/fqtvwb9jj1yyk1D91Yx/vJI6xlGJcZHc6lraapcvcSP8A8tv3dVrGT/Sfs/n1x9zfPdb5P9v/AFkX+rq/Zas8Vz5f7v8A55+ZXHKnI7I1Dtvsz/6uP97Ls/5a0z7deRR+X/rZd/8AyyrHsdbfy547hJPKjetuxkT7D9o2SfvP+etebKMo/EdMZRkaVtfX91vuLz91L/q6mtraaX/lv5X/AE1rNjuni/1f72XZ5kctattvikSsi4jPFFukvg3UfMvY4pY7b/V18tXPnWsaRx/63Y9fW8kf9s209nGkfmyI8f73++1fIWuWL2Gtvp8j+bc2b/Z38r5/nWvdyuXuyiedi/iQ/Td/m/vHjrS8tIrn7lQ2N8+j+f5cFvLJVyO+m8z/AJZy16spS5jjLNtYp+48yf8Ae7K1Y7aH7N5kc8fm1if2l+8tY438qWtXTf8AlhJH+9l/5aebXNLmDU2LG4f7c/yebXQ22kvLHPJvqtptt/pKf89ZH8uvQtN037BpvmR+XF5b/u68utU5Tup0+Y5Lw/pL/J+7/exv/wAsv+WldDc6a91G/wDy6S7KZa2M0UieXBJFFJW9Yx/apPLuPM8qRK5alTmkdNOkeY6tpsNrv8x/3slc9pupJ5cEdv8AvfLmrvPHVtZ+Z/y0rzSS2S1kTy55IopK9LDe9H3jgre7I7bRNShsPFGnXHn+VLv/AO/e6vePG2/WfBOqR+fH5X2Z6+YNJufNuLLy0j8rzv3klfWl9pMN14NvZI/L/wCPb/2SvOxkYxrQkdOGl7sj88bG28q++/5Xz1tyRpJEn/PWRKyr791rd7/q/wDXVZubn/Rk+fzZZK+xfvJHklaT91Gke+rmm609h+88+T/rpWV5k1rIlX4/J+f9xH5tORJ7B4b1tJdnl/63ZXrXgnVpov3cfmRSxp5clfMfh+O5ij/dv/q69v8Ah34gufMtY7if91I6fvIq+ezCj7rO+hU5ZHt/2b93aySSSeb/ANNayvEkcP2l/kk/eP8AvJK7PTfOl/g+1/JXN+Nt8scnl+X5sf8Ayzr5iMvf5T2JfCcBJ4yubX/WXUnlR7/LjrpPC/iT7fGkn+qijryvW43tZJ5PIj/6afvKPBviRIr5I9/kxf6vy/M/d17EqEfZ8xwRqe8fSF9ffZdNTy3k/eOlZXiSSbzIPsaeVLcbI/M/26foGpW11pskciRy/J/y1rHtvtMtjdSXE/8ApMc37iP/AJ5pXjx3PS+KJiXOrXNrfPb3j/vY3/56ViSeIHut8kj+d8/+r8z+BaueJI/tV8l5/qpPJTzPN/v1z39m+VbXUe/+Cu+MYnH7WRqyb7q2T9x5su//AFlMk0lPLn/6Z/8APWSqH2l7WP8A0eiS+/eP/wA8pE/eebHVxj/KRKRlSeT+/k/2/wB3HVCST79xv8qX5/LrS+SWR/8AV/wVlSf6L/rP9VvrsicEviC6/wBXPHH+6rNl1LzZEj2f6uprnzopJ5POj+/UMkiSxpJ58f7v/lnW3LEYy5khlk+5/rP+/fzVjySeVskp/mf6T5lu9M8ub/pn9ytoxIH20kMtj9+r/wDqo/3afupKzY7ZPMSTf+6ker8mt/vEolEjUh1K5+wW32ePy/NkqtbXNt/rP9bLVC5vrm/vvL31NJI8sf7z/lnV+z90XMatjHbS7P3H8f8ArfueXVzUpEikfy/3sVYP27yt/wDrPNjrVjuk+zfvP3Xlp5cf7uuaUeWQcxiX2/7T5kf+xT/tMPlpb/Zftfmf8tKZHJ9yPZJ9ymXNsnz/AL+P93XZ8UR6mb9h8r95J/y0qzY6S8sfmfu4oo/+WktWY9S8qxe3jTzfM/8AIdQ+Z9qk8z/llWmoahHI8X7u3TyvM/1ldnpOzy/uR+b8klcxY2X3/L/1VdDbb/MT/pnv8zza4K5UTVjkm8x/tCR1pWNt5Vskf/LL/lpJWDbWM11vk/5ZR109jv8Akj/5ZV5lQ7IkMkflR1574ouUivvM3+V/cr0W+03/AJ6fva4PxRY/fk2fx104f4jGscrpviD7LfeX/qoq7b/hKYf+e8deb32iP/rI/wDlpVP+0tS/uV61ShGpZ3ObmlE9s+xQy3L+YnlfP/rJaxNSsfNk/efuvMStW5vprX/WQeVJJVnRI5tUtnkuP3v/ADzjrzPh949X4jmLGRLXz44082KPZ5lb2m2MOvW32f8AeVNbeH0ile3kST/2nJXZ+H/Df2q2/eQeVLH+88uoqVIxj5hGmzg7rwk/lxybP9ZWVYyTWFy/mf8ALP8A1clezf2an2bzNn7qSuYudDtv+Waeb5f/ACziqI1vd94uVD+U4++vv7U/1aVt6JolzL/rE/1dQx+H3ivo/MTzZZK7+x0SGPyP+mdRUqxLo0zB/smaWRI5Ek8qP/lnXPaloieW8caeV5n+rrv76xT7T5cfmfu3/eVmx+G3v9W/55R1jGpy9S5U/e2OJk0l7WNJJP8Atn5tVo9S/wBuvQvEmh+VY/c/ex/u64C58LzeZ/o8Ef8AHJXTTqRl8TOaUZR6FmTff/6v/v3VCTSfNkT/AJZfJ+7rs/Dfh+5lj/0hP3Wx/wDW/wCsp+paG9h+8kg/1eyo9pyl+z5oo861Lw/NFv8AtCf9dKoR2PlR+Zs/65+bXeeJJE0/95J/y0/1cdcf9mf5JN/7qvSp1OaJxyjGMhn2K5sI0kjTzfuSVDc2Nz5f2yNP3X+rrbj03955lx/x7VsXv2aXTYI40/dRw/6yo9pyhynDXPnWti/+lf8ATSSprbW7O1/7af8ALP8A26h8QW3m7Pkpmm2Lyx/6j97b/wDLSKunl5omR0ltqSeYkcj/AL2T/Wf9NK3o/wDStnzx+V/yzrm7HRJorpLiR/N8t6vxx3Msf3P4/wDWRf8ALOuCVP3jopHVWNz/AKT+7/1Vb1tIlrGn2jy/tOyuV0T/AEWP78f2mR/9XWxHIku+TZJXHKJ3xl7pf+3f2NpM+of6ny0fy/4/nWvkL7T5upXVx5nlSyTPJX054tke68L6jHs/deS/+qr5U8t/M8uvbyuPuykeVi/iRsW18nz0++vnluYJI08qKse2k/0mr8kjyyV7HKcRZkuf3n7z/VbK6TSLn92kfn1zccf3P9XL5ldDokb+YnmJH5tc1U11PTtEtvK8iTfH5sj/AOsrp7GN5d/2if8Adb6xNJ0S5urF44/+WldnpOkpYb45E82L/ln+8r5uvUiepQjLQZbaanyfPWxJbW0tr5cb/wCrpn2rypPtHkfutlEcv2X7VeRyRy/PXBzeR3nPeKLH/WR3Efm/J+8rxPVo3ijnk/5ZRv5de5eJN9/beZJJ9k+T/V15Lq1tDYf6x45ZZP8AlnXt4KXunk4nc5vSb77LdQeY8n36+uo9b8rwT9/yYpLb93/3xXxPfX00t9+7n/db6+tPBNt5vhG1jkf/AFkL/wDj1GZxjaEpDwnWJ8Yalc+Tq+ofJ/y2qtcyJ+4+Suh8d+H30vxlqNvs8r99+7rBktf9BTy/+Wb19HS5ZRiedL4mU/MeW2SSR5Jav2O+KSOq1tJ5UdXI/wDQN/8A5DklreRJ0/hu9S13xxp/rK9L8C3MP2lI5PMi8vZ5deP6Jq32W+SSSvUfAt9+88uNP3sn/kOvKxcfdZ0UviPq7w3cJLYwSRv5skn+s8qSs3xbHDf3KR3E/lXP/LOtvwvsi02y8v8A5Zp+8rE8W6a8v2q48/8Ae7H8uSvg4/xme/L+GeReII7bzH+T97/5Djrz2T/iV6tB5n99/Lr0iO3SWO68x/8AV/8APL564PxRYw+X5kb+VLGlfR0Ja8h4tSJ678M/Fr3V95e/zq6fW98VzPJbv5UUif6uvnXwLrn2DUoPLeP93/38r3jVvECS6bBJv82+rzsTS9lUO+hU5omVHczS7I/3c3yf6zy/9XWVJJ+78yP91/0z/wCWclXLmSaWNPnjllrNuZEkk/ePHLVxjIiRm/bZrCP7PHWbc3vlSXX2j/W7P9XWrfR+bIn/ADy/56S1g6lbP88cfmebH/yzramc0pFD+1n+eOP/AGKZc+IE+SPZ+9/1dZXz2Ej+Y8kVULmSbzU8x/8AtpXpRpxOc3vtz3UiW8kf/TSsq+kSWT92n7qP/V1WkuX+zff/AHtWY5Huo08z/VbKvlI1GeZ/pP7z91TJNn2b93HJF5j1m3McMsjyb5IvLotpHijTzHraMQ1NKS58mNPLqGSR/wDx+n21ikv7y4n/AHtQ3N9N9ug8xP8Av1R7oah5ltF5klxayfc/5ZVTj3y/6yDyov8AlnH/AAVNJGksb/P5XyeZTLaRIrmCSR/Kijp6mRNHsivvs8n+q/1nmVpXFz+8/eJ+6qh9pS1tkuP3dXPtUN/H+8/5Z1ny/aAI/O/vxxfJUOpWLyyJcbJJYpHqzH/rPM2fuqv30f2q28u3f97USlI11MG2kfy3qzptjbfbnq59iT/WRpJ9+rNrs8xJI0/1b1EpSDUZJHN/zw82tWOP7L/B/q/9ZJT7bfLfJ8n7qtKO2SWOD/nlvrglUkdEYhpsf3P9ZL/0z/56Vtx74raD9x5UslU7mR7WRI/+WUdUL7xQkV8nmfuq5viL5ox6nQyW00sc8ciR+VsrEvdE/dP8nmy7P+WtdD4b1JNZuf8Arn/q466S502H55PIjrH2nsviOiNP2vvHg/ii28uP/R7Xzf8Arl/y0rifLuf7n/kSvoTxBokN1H5cnl1yLfDxNx+fvXfTxSUTjnRlc0/Emm/u38t46oabraRSeX9q/dVpeIP9X5knmSyW/wDzy/5aVxN9G8t7+7/dW3+sp0480eWR1VPdkdtHfXMkiWcckf8A00krpNJ8SPYSeZv/AHUlcBpMnm/u7euh02P/AJeJIJKwr04xNoyPSLaSGWTzP9dWVJbJdf6v/tnJU3h+2/6af6z95HWrc6b9qkT5687U7+U4+203ypIJJHrs9N+zXX2X5P3tU7mxhtY/3j/+Q61Y47aWNPn/AHVKUgM3Vv8AQI55P3lUPD9zDf8A7z/ll/y0rS1b97Yv8kkUUiVzfh+P7Bc+Zv8AK8urj70WRL4kdVrdskW+P93FFJskrK03RLa6jnkj/dRb6s6lqyXVj9/yqmsf/Rf+sjqPhiWWY7GGwtv+WkVZutyfapP3byReWn+srbkkhij8vz45fLrm/EkkMUnl7/KoiByXiDRPt8f+vkrBk8N+bGkkj/uq7P8A0b/lpPJ9z93U32FJbFP9Z9+uyNaUDmlTjI83k86L+CPzf9XH/wA8/mpkcbxfu5Ek/dpXqNt4bsJdkeySmX3hu2/1ckFbRxMexn7CR5XJbQ/P5n+qkf8AeR1pabbW1rcvHs/dR/6yuk/sSGKX95+98uq1zLZ/bnt9kf7utpVeY5+XlH3Nsnl+ZIknlf8ALOOoba2s7W2jkk8zypP9ZWxYyfcuJIPN+T93H/yzjqnJc2es3yW8n/LSb/xyuaM5cz5kdRj6lJ5Unlxv5ssf+rrS02+eX7L9nSTzY67ax8Gw39aWk+DYbW58yTzIoo9kdRGtEXsJHmPijff6TqNvG/7qRPL8uvmC+jm0u+ms/wDVeXNX2ZJ4Xhilnk/10W//AFkteA/Gzwl9g1Z9UjTzYpK9jL8TGM/ZnHiKcuXmPL/31aPl+bIklQ2Nt5u//V1cktpo9kmzyq+hlI8wmuZPNkTy/Ll+Stjw/wD6xPnjlrmPMhikSOT+5+88qtvwvHDLfeZIlc1SPuj5j37wbstblPMT/WJXefZktY3kk/1sf/PKuJ8L26fYYJI/9bXbW9t9quUj2f8AXSvja/xs9+j8CKd9cv8AZvtEiebFvrNk8mKT93B/008ytXxJH5Vt9ojePyv+WlYNt+9/d3Cf6v8A1flUo/CajPEm+WRPkk+4kdeY+LNJ+y/6xP8AV16j4kvoYpLXzP8AYrzTx1rdtLI8f7yKKvSwnNoebiep5X9u8rUvLj/1u+vs/wCG++68JaX5iR/cr45sbF9U8UWVnb/6rzq+5/C+iTWHh+DzHkiqs2+GBeC3Z8i/H7SXsPH7/wDPKRErzr5Ps37v+/Xvf7WHhu80u+07WP8AVeZ+7rwH7T5tjXuZfLmw8Thrx5Zsh8uaWTy9kf36syRv5f8A1zSixvv3aRx0fPFH/wAAfzJK7OaRzkMcifuK7bw/qVza3NrHHP5sUn3/ACq4mS5/d/u/L8qtKxufK+yyRv8Avdnmf9c6KseeIH3J8IdcudU01I5Hj82NK2/G1z+8gs/+eifvJK8r+BXih4rZI9/+sr2OO5s7+R5Nkn7yvzuvHkqy0PpaUo1aaPMbm2/d3tcH4g8Nvf7P+WsX/LSvV/Emkzfaf3fmfc/d0/SdJhurH7PJB5vmVrCv7L3iJU+Y+V7GxfS76PzEkir6Bsdl14NtZPtUfm7/AN55tcB428LzWurP5iV2em6beWvhuDzIPN8vZHXpYiUasVI86jGUZMhubl/MT/V+VI/l/uqzfMh/5aeXL89aWrWv2CPy/wB55siVzcltNFs8y6j+5/q4qiBrIhuf3X7v935slU5PtMsTxxz+VFGn/LWppI3/ANZHVnSbFIt/2h5JfM/5af8APOtpSjEx5TkvLfzHt5J44rmP/V+b/q5Kh1LSb+L95Ja3EXmbZK7CXSdHvo38x5PtMf8A5Eq5JbJLbJZ2d1cS+XD8n/xFbe3MeWR5pH+6/dyJUNz/AL9dnceG4Zf3kbyRVQudEtrW1TzH/g8yun2kSOWRyVtsv5PL2eVFWxbWKeYlvv8A3W/95U0eywkg8v8Ae/8APSPy6ZJ9pijeP/Y/1lXzDGalbPayJHbp5vz/AOs8v+Cs25jmtb3zP3f361Y9Nm+zJcSeZ+8/6aUz7C8ccHz/APbOojLlI1OeuY/3j+Y8dUPL/eJHHPW3ex/vJ/k/0b/WeXVaxtn8tPLrqMg02xS6j+/5stWYt/lx28n+q/5ZyV0+k6aktj5myq0lskUnmR/uvM/1n/PSuX2hpylCP9zH9/yqs+ZD/rN8n8cdEls//LP/AFVMtZE8zy9/7qiUg5S/5af8tLrzov8A0XWrY2SfP5ied5f+rqa20mGW2/1//TSrlvF5v+rf91srglKUjaMSGx015ZHq55n2CNLe4SSKtjRLHzd//LLzP+WddPJ4be/j/d+XXmyrHfGn7rPHNb1ua6jfzP8AVf8APOsq2ke/kS3uH82XZXVeMvC7xRvbx/62N65vTba5sI/3n9/93XpU+TkOCXNc6rwbfeVff8s/Nj2V6vJG91pP3/Nlk/1deM6TJc6X4gSPZH5XySV7NZR/arHy4/7n/LWOvKxfxKR34b4WeV+KPEF/pd8n/LKsptXfcf39v1rY8bWPlWzySfvfL3+ZXnH2G2/uR13UYxlE5qrlFnrlz4Jv5Y57eN/3W95PMrEk8JXP2f7kkUmz95Xqnh/X7C6sX8yePzZK2PsNtfx+X+78rZXD9YqQlynpexh8R5Lpvhe5mtkk2fwfvKoX19Npd9HZ/wDfySvY7axs7Cx8usfW/BsOqRvJHVxxHNL95sEqZzem3M1//wAe6V1tlJN5fl7P9Z/yzo8P6IlhJ9n3xxRVc8tIo0kjSO7/APadc0pHTEoX1y//AC0qzbXPm2N1HH/rY38yq2pSQ2saXkn735/L/wC+qoSXKWsc15b/APbTyquMSJSOe1LxknmPHG8f3P3n7ytK2uXl0lI64++tn1nX3vNnlRSV0Nzff2NHBHGn7quypThZcqOaMpa8xNY3yXUnlySeb/yz/dV2djH+7f55PKrzHSdSeX7VJGn+rr1fw3Hc6zH/AKR/crjxFPlNqcuYra3J9ljTy3j/AHleOeKPElz9pkt/Pkiua9v1ax82R/M/v/JXB+JPDdtql88cafwfvPKq8NKEfiCtGUvhZw2ieIPKkT7ZPJ/z0jkrvNEvob+sGx8CvFIkn+t+f95+7rqtNsXitkj8jyov+ecVdNbklHmiY0+Ys3MiSyJJ/rZf9Z5kXyURxvFv+f8A1lXNN01/tTx/vJbaNKualH/o0HyeV8lcEpfZOzm905X7N/y0j/e+Z/5Drm5P9P8AtUdunmxSb/LrvL62m1T/AFf7qOuM/sCaLVvM3yf9sq7KconNIuabcpYRpJ/y7fJ+7/5afLWron73W/7Q8j91v/d/9M66Sx8CpqkcEmzzbmun0nwi8XkRyJHXNUqLU25TS8P6T5scdxJTPEFj9lj+5/rK7CxsbOxj/d/8tK57WpIb+T7P+8/d1zRNTyvxbJDFJdR2/wC9i/1deb634fTXtJvbP/npXs3jLTUhkeONP9XXE21ikUjyf7FehCpye8clWJ8hSW32DUp7ORP3kb1N9u82TzJP3sXyV0Pxesf7L8dXv7jyY5PuVysdynlv/wAsvM/5Z+XX3FKXtKakfPTLmpUWO+S+gj/1sUlM+0/6S/z/AOsrqvCVjNdSJcf886ipLliET1TwvJcxWyfJ+9rvNJuXuo/Mjf8A4965Lw3pqfJHceZXW3Oyw8+48/8A1n7v7N/y0+Wvj69pSZ7dHm5SbVo5otN8usG5+x2um+ZeP5Utb0n72OyuLh5KzZJLbVJPuRyxVFI2lE4++1byo3+0P5UvyV5v4skS6knk3/uv+eleweOvCT6h5Goaf/qq8r1u5S62Wcb+bc3E1e1hpQl70Tx63Mbf7OfgX+2fFr6pcWskttZp5lfYccdzLbJJs8r/AJaVx/wl8Gp4X8P+XGnlSyQpJXpFjGn2H94/+s/5aRV8/ja0q9XyR7GGp8sDyX9oLwl/wlnw8vfkk82OvhLzP9Gnj2R+bG9fpx4g037Vol1bxp5v7mvzW8Qf6Brer28ieVLHN/q69/JZy5ZUzgxsfeUjKj2RSeZ/qvuVZ/5eXkkqGTZ8ke//AFaVD8//ACz/AHsWx6+nPMNWOP7Vbfc8mWT79Qx337vzNklPsZElj8uiSxS1jST/AFVZ+6B6v8HPFv2C+so5P9Xvr7t8G21tf6alxs/1iV+afhvW0sLlK+z/AIH/ABIS/k+z7/4Er4/NqEub2kT2cFUj8J6F460R7WOeP955W+uPsd//ACzSTyt/l16X4kjmv5P3f+qk/wBXJXntzHYRSP8AJXzZ6UonMeKLH+1Nkcf725jf/lrU32aaw0n7PGn+r/5Zy1c8N6a8W/ULiDyvn/d1Nq0jwxp9og82unmlpE5ox+0cZq2k/wDPR4/3f+r8qT+Nqx7mx82T7/lfPW39hfUL5/Mg/d/6yq3/AAj6RSfaLNPN8yu+PqYyiZsnh9LWPzNlav2b7LpKfJH/AM860rHTXljgjk/5Z/8AodaVtpttdRvHs/eyJU83MRynDX1j5P8ABVO2ufK2eWkkUtdDcxwxSeXIlY99pr3W/wCeSuvmMZRMTzZpbl45PLi/5aVj6tbTXVzBH/ra2P3On/6zzJf+edU7m5Typ/k8rzErpiYyOYubH7LI/mJ/B/z0pnl+b5f2j/Vf8tKfJHNLIn/TT/WSeXTLn91Ikf7zytldkTI0v9VH5cbx+VHVO5/eyp5n/LRKs2N9beX/AKj+Cqcl9D5n3/3tESNShfW3lW37zy/4/Mo0Sxe6kT/V0/7T5sk/+rllkrp/C8iRXKSSJ5Xz/wCrijol7sTOJNJYzWEXmf6r/pnWJ9uhj/0j93L/ANM67PxJ+9tvuf6xP9XXnsdi/wBu/d+ZXNR942l7pZk+0y3Mnl/vaLexmlvp/tHlxfP/AKqprm28y2T/AFkUslGk200XlyfvP3f7vy6uUvdCJ2fh+2f5/k/dfP5lXLbTXiuPL30+21b+y9kdxH5suzzP3VVpNW825eSPzPv1we9KR2+6Pkvv7L3+Wnm/f/5aV6j4XvvtWmp9oevMdJtpvtL/ALj91XeabG9hHB/zy+SuDEnRhubUs+IPDdtL+831yUeiJdXMHmQW9eheYnl+XJ/qqwbbTXlk+55Vc1OtLlNvZxkYOm+G3i1Z7iTy/K/5Z12djGkMaR7/AN7JWJ9uewuYLfZ+6q/qVzNYW32yP/VyVEpc9i4nB+OpEv7G6j3+V9+vKPsVt/z0krqvFviSaW5fzH/db3/eVzfyf35K92jTlCNjyqs4uRseH76/ikTzJ/K+f93HXrWm+KH+eO4fyvuSSR/89K80to/KtoLzfH9/y/s3/s9X7bUrm18+4jn/ANZD+7/4DWlenGpLY2py5YnoUni3/Rv3ifutn7yOiPxl+8f5P3UieX/wCvOv+Eg82OeOPy4vk/eVQtvFvkyJ9oeTyq5PqZt7Y9CvvFs0UiRxv5vl0/TfEDxfvJK89+1XP27/AJafvK1f7SvLWxSP955Vx/yz/wB3+Ol7DlLjUPQrH/SpP9H8uWK4R6x9WuntdS8u4gktI/8AnpFVbRLb7Vs+f91v/wBytvW7Gb7N5kc/myf8s/Krm92Mjb3uU56PSfsFslxcfvZZJnkk8r/lnVDxbfP+4jj/AO2dP1bxRc2sc/2z/VVyUet3N/feXvj+/wD+OV3Rpyk+aRxykeheG7F/szybJPN/1nmV6FpNykv7yRP3myuY8P3KRWMH2f8AueZJ5v8Aq/lqzbasksj/AGd5K8upzVJM7I+7Y62SR/Mn+STzawba2+1XM/7iTzZErSj1JLrZ88cssf8ArKv/ACfaUkrGPNE6Che6bc/3PK+55lZUmk3ksnmWbxxRRvT/ABJ4oS1kT/llL/yzjiqhH4oufL+z74/Kkf8Ad1tHm5VKJPMdJpOm3P2n94n8FX9WsUtbZPM/dRf9NaytD8Sfav3f+q+dKualI91a/wDXT935dYyl73vFGJodsn9rXXlvJL/zzjrs/wDhEofsM9xJa/vZH/7Z1D4X8LvD/q/3Vd5c6J9gsfv/ALyOiUveJjE4nTbb+y/4I6ZcyXMsj/8ATSuk+w/vPM8mPyqoa3pqeW8kafvd9RGUijNkvryWNPL/AHvmJ5kf7z+7WVJ9si2f89ZHokvraKSyjjTzZfnkkrS/cxSeZs/e7E8utSTB1LSbnVP9Z+68v/V1Wj8JXNr5/mTx/wDTOuz0397JPJsj8qNPMjqh4o1Z9Ltv3iSS/wDPOtKdSQcp8qftBeEvsv2LVNn72T/WV4bJ+62R7P3sle/fGzxlYS6b9jk8z7TvrweS2fVLpI7dJJbmvs8Bzex94+exHxss22+/vf8AnlLXrvg3RJvL+0RpH5Uf7yuM8P8Ahea11JPM/wBbvr1GO5s9Lj/55RVjja21OJFGPvF/zHlknk2f6uuwso0kjTzJ/Olj/wCWdcBputp5j/Y0ji8xP3kUtbGm3yRaskkk8kvmP+7tv+WdePUj7rPSjKPMd59m+1bLeT91F/yzqHW9EtrDTZ47f/W/89P+edaX9pQxWySf62Wsq5kfVJEkuK4InZIwdSvrm10lLeP/AFVVvAHgW28ReKHvPIj8q3dP3dWfEGmzeX5kfly23/LOn/BPVrmw+JCW9ukf7z/Wf9NErv8AhpOUUccuXnXMfQkdi/mP8kcUWytX+zZvLSOPy/3datvpv7y68vy/K/5Zx+ZVb7N5sn/XP/nlXzx6hDc6T9v0mePfHX5ofEzSU0v4iav8nm+XM9fp3HIljYv89fDH7TXhGHS/G0+qfav3V4iSeX5f+sr6HJ5ShVce552P96CPAY43/wBZ/wA86Z9he6/1dX765sLCRPMn+1y/9Mv9XVaTW5vMn+z+XFFI7SeXX2fvW908MZbWzyyffkq/5by2yVDY30Mv+s/1slWftM0W/wD6Z1EgK32ZPM6V6R8LvG02jat+8n/db0rkvD/h/UvFF8ken2sksslauv8Aw38VeHLmOOTTp5ZZP9X9lrlq+zqxdOTRpDmh70UfodY63oni3SbKTT7q3l8xP+WUn+rrm/EFjDYXzySeXLFsr5v+G+pa94Il0iOSD/SbxPLnjtfnr6E03W9N1T959t/dbPn82P8Ajr4jE4f2E+59DTrKpFFP7def2bBJJa+V5b/u6ytWsX1S58v/AEiKWukk1aH5I7e6j/6Z+bWPJbWd/wCf/pVc4HMXOmvYefHJUPmJax/u/wB789b3mWfmeXcJJ/10rHkuUi8jy0kl+d/9b/y0rqjKUiS/9p+3yQSSPJFLspnmf6+Pz/8AV/6ysS+ufKuv3j+VFHVz+0ppZXjt/wB7FGlRyyIH/wCjS/6x/Nl2PWV88u/5/wB1VySRLq2fy3jiqG+k8r/SN/8ArP3cldNIzkc9faTDdR/u/M83fVC+0R/LSPzv9ZW3cyJ9l8z/AJZeS/7uobm5S62RxpJ5sf7zy66Yykc0o8xyVzpsP2lI5Hk8rZ8lY8miTf8AbX/WR139zbJ9m8z/AJaR1j22mvLfeXs8qX/lnXTGqYypnN29tNFG8kn73y0otvAt/qm+4s/Llr2Dw/4FtvMg+0JJLLcV6R4b8CWdrIlxs/1if6vy6xqY2Mfh3LjhpSPmbTfhvrEVy/2hJK6rTfBM1rGkey4r6K/4R+z8x/M8zzdnmVzfiiRLCOeONK4/rspHTHCRieM6v4b/AHf+vrj77Sba1/eSfvYv9XXc+INb8228yN/Nrzq+uf8ApvJL86V2UJSOOpykMlz5sieXJ/cp8cf3498nm0+xsf8Anm/m/JXSW2m/ckkeP95XTKXKY8vMVrHSXurbzJHk82T93XSWPh/959z91sSr+ibJbFLfZ+9j/wCWkVdDHYpXBUrHfCmZWkx/Zf3clX/tP+kweZ+68v8A1dWb6ye6jSPyI/uVmy6TNFs8z/W15vunfGMjrbG+f7NB8laUcaXUf7zy/v1yum+d/q40/ex/6ytL+2ntbb7lc0iyb+yU/tJ4/wDllH/zy/uVZvtESWxeSNKypPG1n5n2eNP3tb2kXM1/Y/fkii2VHvR+JEHzx4/8PvLfPbxp5Xz1if2TbV7f4601PLeSSCPyq8kY224/6LJ1r6DD1700ePVpcsiT7Mkv7y38z/trT9SsfK/d/wCt8v8A5Z10NzbvFInlzfupKxPEEbxbPs8/m+X/AKv/AHK3jU5pG3LKJg31j5W+P/lls/1lM03RLm6tvMk/dS7E/wBGq/JH9z7Q/wDrE/d1f02Ty9kcf/LT/WSVt7TliyPZmlpPhua6ubX/AFkUuxo63o9EmlsbWOSCSK+t38uq1tcv/wAs3rbj1uaW28uST/VvXlVK0zvhTiVrGO50uTzLhPO8v/Vx0fbvtUj+ZB5XmTU/UtbS6tkjkrEsrb/TnuPtX7qo5eb4jQyvHVikVi9xH5kv/LOuG0m5eW5tfnkr1qTw/N4otvLkfzopKueF/guml33mSeZ5tdlOtClTfMcUqMpTXKQ21zDa2Pl7JPuVW037Tqlz5dukkUW+vVLn4Z/arby9n+ro0T4d/YN8cnmS15vt4Hf7ORQ8P6b5cflx/wCt/wCWktaWpf6Bs/0XzZdldJqXh9LXTfMt0/grjNbjT/j3uH82WSsfjlzG3wnAatq32++8yRI/3b1fkjhuraCSNPN+euVvrH/iZP8AP/H5cdb2m+dFJBHG/mxb675e7FGPMd5onh9IraOP/lrvSSSSr/lv5n2fZ+7/AOWf/TOqeiX0PyeW8flSJ+7qnJq3+k/u3+ySSfu682UZSkbRPafCVjD9hT5P9JjrYvrHzdn/AC1+/HJXGeF7nyrH7/m1satdP+4kk/1u+sZG3umlc6bbWFsn/PWOuS1u+hl/0f8A1ssj/wDLKppNbeXfXK31jcy3X2iP915bpskiq42IkbcvhJ4tJS4t4JP8v/HWr/YsN1sk2RxS1Wj8UW3lpp9v/wAtH+eti2ktpf3m+SWX/nnRU5uURQ+wpYW17JXkXxj8babpckFvHP8AvZE/d167cyJ+/jkSvjz9rixubXxBa6hH/qq78vo+3rqMmc9epy0/dPNNW0RNZ1aS41DUI/vtV+O+0rRrb/Q4I4pY/wDlpXEx6TqvySfZfOiqtfWN5ayeXIkn7yvto0Y/BzHz3NLsdVc+NraXZHVD/hYiRWzx7JPL/wCmtcxHpsN1J9+Su88P/Du2v9ke+ipChS96QRlKRj/8LEhlkT/pmldDY/Ej7VJB5n7r/npWlqXwctorF5Lf/W15prfg250aRP8AWUU/q1f4Ql7SkfQ/hfx1DdRpHJP5ttHXeWXiRJdkcbxxW0f/AC0/56JXx5Y31/YRpJH5n7ut6x1bxJFG/lpJ5Uj/AOsrgqZdHm3R00sXLsfYF9cabfx/Z/Mt/Mk/1dYPgmx+y/ETTryP975b+XJ5X9yvJfCUfi2/ubX/AEW4l+55flR/6yvoH4Z6Tc3+pJcfu/Ns/wB35dePVouhFxuelTlGv71j6ZjsYbX7bJ58csX/ACz835PkqnHJ50nl2/ly+Z/rP+mfyVg+JLl9UtoI5Lryoo/3fmRVc0mR7CP7/wC7/wCWcleLyncbFtpqRx+XJ5ksv/LOvCv2lPhU/jzwldXFulv9ps08yPyq9g/ttLqT7/73/Vx+VXJfFbW7nS/h3q/2f91L5L104eUo1V3Ma/wM/O6Pw/pvmJ/ov9oSx/8ALt9ys298JXN1JJ5dr5Ufz+XHFVDw/rb2GrPJJ+98x/3ld5feLYZfI/s/978n/bSvupSqU2fOR5TK8JfDe5urlJLiDyvLevYI/BPhKwt5/wC0E835/LrlfDepTXW+S4n8rzP9X5tbGkx20siXF5P/AKt/3leRXqVKktzpjGJ1Wk+KIbC3+z+G9L+yRRp5aSVvSabeX++TVLq3ii+zeX/c8uuG1L4iWGjWyRxp+9+euMvvijf69bT28aSfvK4I0atQ6fbQieka34ysNLjT7OnlXMf+oua4y++L1zFv/d/6z/lpWb4X8E6l4jtp7i8ST95XeeH/AALbX9slvb2vm/8ALSOSWumUaFOPLLUx5qtT4TldN1vxb4ok8uOeSKL/AJZ16j8O47zwvbT/ANsXUkvmU+2j03w5pv2i8/dfZ/8Apn/rNtaWieILbxHLNJIkcsUaVxVqnNFx5dDanHlluX9Sk825+/J5UlMjvbOL/rrI9P1axhikg/5Y/wDLOub1a6hlkg8t5Pv1y0480TplLlH6vfebfeXGnm/89P3f/oFHmJ5bx+T/ANNI6ZbSPFvkvK2Lm2trXZVE6mV9u/d/+jKzdb1J4o4JP9bW3c/ZvtP2emX0fm6bPJcJ5Xl1cZe8ZyMGxufNuvuf3/MiqaS+/wBOT/cqtHcw/ZvtEfl+b/rKmkk8qP8A1/8ArK1MY/CM+SXf8/7rf5dXPD8iRX0HySfvHrNsba58t5P+WVdz4F0RPLe42Ry1NSUYxZcYylLY7nTbmH7D5mz/AFb/ALuun0m583+CTzahtrGGLTU8z/lo/wC88qtKOOHy4I7f/W/89Iq8SR6sfdKet3KRSJJJ+6/7Z1xPiT/St8lwnlR16pHpPlR/aN8csv8A01/9krkvEmmw+W/mf6qoj8QSieA+JNNSLf8AZ4PK/wC2dcHc2yV7f4g0SGWP7n+r/wBZ+8rho9Eh/tv7RI8nlf8ATKvboVPd3PKqUfeOVsY/9J8vZJ/00rp/s3m2P7t5P+udMttEhl1bzI38r5/+WtdbHpLy3334/Kjq6lUI0jN8P21zYbJI0j/d/wCsjrsLaN7rf5kH/TSOP7lFjs8t45Ejrb024TzP9I/ueWleVUqcx3x90LGy83ZJsq/Y+G4brf5kFPttktt/y0lrpLaRJdnzxxeWnlx1zG0Tm/7Ehtd/ySRRVg6t4Xe//wBXXc6lbJJIkn+ti3pU0ciS23/LTzaOYOWJ5FH4N829/eQVZtdSfR5PLk8z+OvVL77NdRP5kEcVzXlfijZ8/mJHLV80qj94xlHlOY+Id9Nqlskcf7m2rif7Ef8A57V2erakkUaRyJ5tYPmQ/wDPrXq0k4xPPm4tmPJfTS33lx+ZF/z0kqhrd9DL+7qby0l8/wAt/wB35P7z/po9ZWt6Jf8A9mv5cEn3Er0oxjzIcpe6avh+Szil+2XEEksVunmTxxf8tN33KZ/aT/aXuLh/Kikqhonh/Ur/AElJN9Msf3WpPZyf8tHo93Un3rI6GPxBc+Y8eySX7kfmf7tX/wDSYrb7ZJ+9ikf955tdP4f03Sv3Fv5P+r/5aS/J5leix2OleX5caR+VXj1K3vctj0YxPAdS1Z4tkmyOmabrb38ifZ3/ANW9aXxEtobXf5afvfOeuJjkSKNK9KlyyhsccuaMz0Xwbq037/7Y/wC6jm/d/wDTSvY9E1ZL/Z5aeVLGlfN+k30NrG/z+V/z0/v1614FkeaNJN9cGIp67HZRlsfSeiSJLpv7x5PN2f6ys3Vrnytb8yNPO/c1iWN9NFH5f/LWRPLqhc6k8UnmR/8AbSvKOsfrcj/2TPHG/wDrK808UWOpfbkuPPt/3if6vzK9FkkT7DPH/t/+hVm6lY2drInmJH+8reJB4PJpt5YXP2iR/Kre0391JBJXSa3psOoR3XmJ/wBc657SfJik+/J5Vd0pSlE54x942I7lPL8vz4/+mddDHbJdWyXEjx+VsrlZI4Yrmfy/9itjTZE8vzJP33l/u65pG0TudJk/suP7Pv8A+2laXii+uZf3f/LX/WeZXN21y/8ArP3cVM1a+fzP+mX+r/dVjH4ihnh+5825/wBIn83561fEH72xeSOf+D935X+rrm7GPyrl7iP/AFu+r+pal5ukpHH/AK3e9bElPRL5Iv3ez97XTx3H7zy7if8Adf6v91XK6bY3Mdyklav9reVG/wBoT+Dy/MqJAatt/q7qSO6r42/aU1a8v/Eiafv/AHVv+8r6fttbhtftUkk9xXxh8Y737f8AEi98xK9vKY81bmPNxsvcRN8O/iinhyVI9Qg/0GN69g/4pLx5+7juo/3iJ5deUWPw7h8W6b9o0u6/07/lpHXPf8IL4n0a5SSO1uK9ypRpVJ80ZcrPPjKrFe8ro63xB8JbnS7m6/s+eOaL/lnVDRP7V0GSH9xJFLJ/rKPB3ijxnFrdrH9luz8/7yOWvqKO+02/037ZeaXHFF/q5P3dZYio6fuyszSnTjL3o6Hktjrd/qkf2eOCTytlb1z8M017SfMuHk8qu802+0q1vnkjgt/M31pa34ghi8jy/wB7LJ/37rwpVuWXuqx38vNE4Pw/4b8N6XH/AGf/AGRJdyfxyeXWlqWiJHJa2dvZW8Vjv/eebWDrfxI8SWFy8el6X/008yub1K28beKNkmoP5UW//V1tacvek7ERlH4Yo9RuPHVn4XsbKOzuv3kb/u/K/v13nwpvfsvhe61TZ5VzI/mSSf71eJ+H/AFtpfkXF55ktz/01r2zwLbQ3Xhvy5P3UX+r/df6vfXHWsdNPmOq0nVrm6kuv3/7qRKp32pXP9twWe/zYpNkfl1DpttNpck/+r+55cdZUkn/ABNkkkf97HXnnWd5baalrfPHH5kVz/rP+AVlfEyRNe+HesWcfmeb5PmSUy+k/wCJT5kk8ksuzy6PBsdzf211JJP5tt/q6qEuWXMRP3vdPzBvrJ7XVr23uP8Alm7x0/Tdb+yyeZHXc/tGaJNpfxV1GSSDyYrj7leY+YkUb/vK/TKXLXpRlHsfL/Ad5H4oe6/eb69d+EuiWHjKxnj+1eVXzN5j/J/yyrp/CPii/wDDlz9os5/KrkxOElKPuvUqMuWXNI+pf+FFWEsn7z97/wBNZa0rHwLomg2z+Wkf7v8A1cdeIWP7TOvRWyR3H72qd9+0Zqsu+TZ/00rwfqWMkdntKB9OWOkpJYvbyP5Uu/8A5ZVc/wCEfmsLF/7L8z7Ts8z97HXzBpP7SmtxX3mSJ5tekaJ+1X9vj/eWvlS/8tK46mAxUZbXNo4mlIuXPgDVfEWpfbNUn82Wuz03Sbbw5HDHIkcUsdclqX7QWlRWySfu4Za838UfGPVfGV9Jb6W/+sf93V06GIrfErIj2lKPw7nv0f2a/wDP+ST/AKaR1x8lj+7uv9ZF8/l/9c60vhdomq2Gmvcap/rdnmfvZKZ9hudZvp5JPM++8lc0fcm4m3NzD/30Vilv+7l/5aUy9keWT95/qv8AnpVm20l5Y38z/W73qGTTXi/55yy+T5n72SiMoiKElykUiSSP+9jq/wD23bXVtP8AaLqTyv8AlnH5dM+wv5aeWkflfP5lPsdE8qRJLhP3VXHlF7xg6TYpLezxx12Gm6TDLvj8iT93VOPRJorn/R/3Xyf6v/lnXW6HpvlR/vP3vz/6yuatUiVSiX/D/ha2+zPJ5cfm763rbTYbCPzI/wDWyVWt9N/eJJ+7/d/u/LrYttNeW2SORP8AWf6yvNlL3j0o8pD5nm2P2eNJPuf6yuk0nZax+ZH/AHP+WtMsdNtrDyJNkcVbdtYw/J8n+rT/AJZVHQorSalDa233K5jW75LqR44/7/8Aq5aPEF89hfT/AD+VFJ/q65u+vv3f+u82rjGQGP4kvofMn8tPKrlbaNIf9Z/rI/8AV1t6lG8u/wCSsqSxm8ub/Vyy7PMrspnPIp2UifPJs/jSutttWhurX7Pvk/ebPL/6Z1zfh+xS6tvMk8v/AOOVsXNtNYW3lxpHFRIDVkktov3n+t8uqf8AaU3mVT8SWV5pek2uoSTW/lahu/dxSViWPnRfvP8Al5/5Z1zcso+8HMdtY+IPtWyONPKrpI75PkrgLaWG603y9/lSxpXQ6TJ5ccEe+sTaJvfafK3+Y8fm76uabq3mx/u0rno5H8xI5Eq/HJ+8/d0FGlqV9bRRvJsrg/FEb/v/AJPN+T935tb19raRSP8AaH/1f+r82vPdS8ZJdR3sn+t+9WkImUpHJa5cpdXyRxvVkaan/POSobbSXl/0yTy5Zfn/AOWdbi2UO0fvLjpXoyUYpHnnlv2mGKPy40ki8v8A1f8A00r3XwTpNtqltBHIn/LFK+Y9NuZv7S+zyP8A6z/lp5f+rr6T+DlzD9mupPPkll2V2Y2Mox5h4b3jqrnwbbf2Snl2v/fr/V14JfWP2X4iXtvJBJaRR19e6bvh02CPyK8T8deF0sPFE+oR/vZdifu683DV+W/MdlanzKJxNzqV/o/kfZ/Mli+fy/3dPtvGU32Hy5P3Xz11VjYvLc+Zs/dSJ/q/uVw3jKxe12eX/t10xlCrLlsRL3YsxPEmpTapJ5n7uWLfXPX0dz+/+T/WfvKhtrm58xPtEH8f/LWrklyksf7tI/tMb16UI8qODmKdtv8AsySf7fmV6R4A8SPYfu4/M8r/AFleaXMdz/Zvmb/Kl3vJHXW+Cbn95BJInmy/9Mv9ZSxMeaJdL4j6T0TWvNtvLjeStWST7VH5fkf6z/lrXH+G7mH/AFcafutldD5jxSPHHDHXzkonrk19KkVt5kcHm/P/AN/Ntc9q0nm/vJP9bH/yzrb8vzbH955nl/8APSue1KN/tKSR+Z9yiIHMX1z9vjnj2SRS7KwbaN4raD/ltFverN953z+Z5n3/ADPLlqtYyPFsjjj/AHuyu+OxkbGk/aZZH8z/AFUf+rk/56VftpEsJHjjeP7n7yOmWMiS/ZY/9V8ieZWVqUj2sbyW6SReZ/y0rmiWdtY77r+CT/npVmS2SXZJIn+srhtN8W3Plp/0zT95XQ6b4ke6j/eQSS1jLmiUb1jv8r7n+rpkkdPj1KH7M/mf6r/nnFWDc+IPsuz7O8lX7xPMb0m+1tvMkf8Ae/6uOqfmJLsjuK5jUtbuZbmCOT+/T9N1J5dWSOT/AFWyr5ZcpBvR/uvP+f8AdR7/ADJJa+YP2lPCf2DxB/bln5ktrcJ/4/X0brfiSGX/AEOP/lp/y0/56VlSWNhr2iXul3kH+r/5Z16WBqewmpHHiaftYnyF4S+Ik3hzUkkuEr2bTf2mNNtbb7PcaR5sf/kSvBPiJ4f/AOEc8UXVvHXPRyP8lfbSwlLFRUrHiRqTifUUn7SmiS3PmR6JJ/0zjrldb+OviHxRst9QeP7Nv/d20UeyOvGdNkSKPzPM82Xzv9XLXYaJ4/sNLkSS80v7XXNPCQp/DG5ftJSOt0TW7+6k/dvJ5sj17H4X1u8sNnmaR5vl/wDLSX5/vV5vpvxs8PWEjySWUnm7P3ddPY/tM6DDs+0adHXg4iFeV+Wkd9Lk+1I9Fj1a8lk8u4so5f8Axzy6s30n2W2+2SP5Uv8Azz/55145rf7Q738b/wBn6d/A9eby/ETW9Z1L/iYfa/3n3465Y4GtL3puxtLEQj8KPoTUvECapJ9jjnjlubh/9XXrvhuN9L8Nv5aV4/8ACH4eaVa3KapJ5ktz/wAs/Nr13VtWeKx/d/6rf/q68ytJRlyxO+l/NImkufN8+P8Ad+Vv8zy/LrNkkmi3ySPH/wBM6rW1z+8eTyKmudWh+zPJJBWfKXzF+51aaXSftGzzfL/d+XVbRPFtzo0aR7P408ysq51v7BpPl26R/vKpx3MPl/f/AHUn/LOjl90gp+OvCeg/FD95qkMct1Gj18SfEDw3baD4ourez8v7NG9fclzYpayXUm/zYtleCfGz4XW32FNY0eC4lud7/a/449lfQ5XiXSnySej2PKxNOMo80UfP1jps0slatlolz/f/AHUlZsdzcxRvH/qpY6s23ih/k8z/AL+V9bLnkeUdJbeAJpZE/fx1qx/C6/uo3+eOuMk1u88z7/lRVt6J4o1W1t/s8b/x/wCsrjlGt9ll+72LniDwBc6NJ+8f97HVay8JTXUafv62I5Nb8R332eP/AJaPXrXgD4OQ/ZvtGqPXBWxPs4e89S40+aXuo8usfAv9qR+ZHP8Auo3r074Q/CWaLUrW4kjr1Sx8C2FrbeXb2X7rZ5cclekeH/D9tpdin7j/AMiV4NbMZSi4xPSo4L3lzHN3P/PvcT/ut/8AzzrKsdEhljn/AH/lS3D/ALuT/nnVzxBcvFrb+Ykn3P3kdQ6bJ5uyPZ/rHrzfsnZy++TR6T5W+PZ/q6uW2iW0Wy8kSP7n7v8A3Km/1Vz9ouE/1n+rq/Jcpa7JJP8AVbKx96JtylOTTbby/vyeV/0yp/8AZtt5ckciebFVny3/AOWkFXI7e5l/eSJH/wA9JKjmkHLEx7bRbaX/AFn/ACzTzI6v22k+VbeZs/dVt21tc+WnyV1uk+Enuv3n+xRL3i4xiee2OmzS337zzPKj/wBX/BXVWMf3PMf/AFmyOuz/AOEN+yxvHs/1lZVz4beKNJP3f3/3dYlGVbf6xP8AWf8AXOtK2uf9fT/sLxW33PN8t6Zc6alrJ5lQBg+ILG2uv+usaVwet2KfJH/qvMr0u5tktf8AR9lcT4ktvK3+Yn7qtoyJ5Tko9NeKSq1zpqRWP3/9Z/y0rqrbTXljT56mvrHyrZP99K6YnNynGWOm+Xs+zyVT1z93H5m/97G9ei22iv5cEn/PRK5jxRpr+X5cnl/vHo5veK+ycBfR/wCgp5b/AL2rOmyf6N5m+jVrF/L8uP8AdS7P3lZt9c/2XInmJ5Usaf8AfytuXmOfm5ZHYRyQ/JJI9aslylrH5fmSS/J/rK86ttbeX/WSfvK3rHW5pdn2d/8Af82uaVCUTpjUidVb3KS337yeSr/2mGKPzI3krg4vEDxb446uW2tv88e+OLzKj2cuUOYPFEn2qSfy/wC55dcBHbPHvjkfza626uYZfP8ALtZPNk/1n/POseS2eK5SOOfyoq76HuxZw1PiL9tY3Mdt5m/zYv8AnnFU3mJ/cjrE1u5ufLSPzvNi/wCedVts3/PCSr5Yi5pHl2myfZbnzPMjlir6B+Hdz/xLbXy7X91v8zy68E8P6Jc3Un+ok/ePXvHhKx8rZ5f+qjhTzK6cf/Lc0wh67H4k837VJGn+rhrBttSh1SP94nm/8s46zZbl7/SZvM/5af8ATOjSbZ7Cx8uOCP7leCeiaUek20VzB/rP+mcdYN94fmkufLksv9GqhfeLX0HxRax3Cf6NI/8A37r0jSfEmlapF+88uKumPNH3oh7szzHxB8M01DTbKSOD97XhXijSX8OX3mR/vf8AnpX2Hq99YWtikfkfvZN8lfIXxI1u2/4SC6j2RyxfP+7lr2MBKUpuJ5uKioxRm2199qtvMuPM/wCmcdaum6s9rskkeSK5jT/V1zdtcp/Zr/PVOS+mi3/89a9j2HOcHtJH0b4N8SQ39j9/yq7m2vvK8+OT97/ckr5X8P8Ajabw5cv5bxy/9cq9s0nxal1HB9sfzZf+Wcf36+exeElTl5Hq0sTzR8z1G2lf7C8ezzfn8uT/AKaJVm2jSXZ5dYNjbTSx/u3jtP8ApnWlYxpF/wBda82VM7IyDUvDcMsv2iSub1Lw/DHvuN9dtfedLs8tP4P9ZXPalsltvMkf/pn5dHvFHK3NzbRbI4082KR/9ZT5LH7VGnySf9c6ZJfJYSeZZp+9j/1nm1pR/vf++PMkjrTUyMe2sbnVL77PZwR/u/8AWR/886mudNfQZHt4/wDW/wCsp8ljD9unk3+VLJ+8oub77Lsj8zzrmT/lnWoDLm4ml8jzKoSWyRR/aN/73/lnHVySTzf9ZVOSRJbaCPZJ5v8A10o5gGWuy+vrWST91LH/AM8qv/ZvK/g/v+Z+8rNkkmikT/V0/wC0+bcpHs8ry9/l0wMq+kh/0ry5/Kl/1f8AfqzbatbWGm/aLj/j22eZJWVq0c0sc8n+ql/5aR1zfjLW3sPC7/Z/3sUlddKPNb1OafunhXj7VrbWfFuo3Fc3bRvdbJI6v/Z3v755I0/e1vaJ4bv4o/3dl5v/AE0r7ZSVKnyng/EUIvD81/c/u0/1n7zy/wDbWoZPCN58nlpJXW2Mb2F8klwklpLH/q69j03RNHlt0vJHk/eVx1sW6FjaNDmPBLb4XaldRvceRJ9yuh8N+CdButmn6hP/AGfc7/8AlrX0n4fsfD0lz5cbyRRbH8vza5X4ofCnSvFtjHcaPPJFLXlf2jKrLlk7I6fqnLHmjqb2h/AXRLDTYPsbxyyfJJ5lbcnhLTbXTfLjso5bm3f/AFtfLsniDxn8NLlPLvbiL/pn9+OvSPh3+0z5tzBb+IIPNl/1fmVzVsHiJR54y5kbUa1Lm5WrHqkcj6f5ElunlRVZvtWS6jjq5J/xNLaC4s3j+zSVW/s22iuX8xPNlk/8h14Wp6RD9pm+f/fqzJevYW0f+sl8ymRxv9peTZ5sUiVc/s3zbJP3H8FLm94JBH++j8uTy/8ApnJWb5b6XfT+Yn7rZT7GN/tM/meZ+7qhc3z/ADx3H99Kvl5iAuY7mW+n8x6yvG3jJPAeiXV5JB5vmWz+XH/ttXW22m3lrc+Zv/1f+rkry79oe2/4pL95XVh5e0rRic1T3YM+Wrm+fVNSe4kf/WPV+20TzY/MkuvKrKto0lua3tNsUi8j/ppX6HKWh4Z0/h/4d/2za2sn2qP94/8Ay1rb/wCFU38V95e+PyqoaTbPFJ5kl1XVaJH9qkTy7397Xz9avPXU0jE7bwT4AeKRI/tUfm7/AC5P+mde0+EvBthpdynmP5steXeFo7Ow8+TUL37X8/7uSL/WRvXpHh/VrOWP92/+kx183jZSlLc9ihGJ3kljZxWyfJHLFH/rJPM/8cqhc3Lxf6yse5025uo/tFcZ4o1vW/C8byWf722+fzPKrgjHmsdspRjE637DNf3yW++OXy66HSfhnc/PcSJJF5b/ALyOue+B3i228WyfvH/0mP8A1lfS1tJD5aRyf8e1FSMoijyz948rk+GbzbI/3n8Xl1lX3gn/AE5/Mnk+5XtN9fW0Uf7t/wDV/wCr82ue1K+hltvMjg/grmNuU83tvCU1rK8m/wDdV0/gDwu8VzdXG/7XFJ/yzp8m+KP7PH5f7zZW94S3/wBm+XGn8H7yOKggyo9JS18QeXsji/8Aadd/Y21tLYp/z0/56V57dSXMWrJ5fly/f8yuktvED6XI9vIkf7tPL/dVZcTqo9N+3yQfP5sv/LSOs3UvD8PlJ5j/AL2qFjqX2q+nj3/9c5PMq/bal5v/AFy+ePzJajlEYlz4ff8A5Zv+6rN/4R9/N/1/7r/nnXTyXzxR+Xs82LfWPfX32WT7/wC9j3/u4qAOSvo/Jjf/AFkXl/u64zW40urmCSPzJa3vEmrTfaZ4/wDVVysly/255N8n8dXH3SQjk+yxp9oT97H+7qtc6kkWzzP+WbpJ/wBdKhvtS/dp5if6xP3klUL7fdW3l7/KrppmMjofMTy08t6oX1j9v31z1zqU0Un/AC08qtLTdW82Py/+/dHvF8xT1Lw/5f8ArHrj9W0lJbmeSTy5Yq62+1dLWSeST/W7P9XXJatq32+58vfH9mraPMc1Q56PyYvP8z/Wx/6urMdylhsj3/uv9ZVbzfNk+5JLL/7JWromm3P2nzLiD91/zzrs937RgWbbwlqWs28+oRp5VjZo9xJJ/wCP7Erm7HVk8tLj/np/z1rqr7xRqUWiT6fb3X2S2uP9ZHXDSXKR3Pl+ZJ5VEeWUSDeudbm8x7fzqJL57X+COX/lnXJeZ/r/AC0/3PNqaxvv9G/eP5sklX7HlMvae8dDJcvayPJv/dbKh/ff9M6oW0nlR/Z5J6m/teb/AJ6UcrKjI7/wv4Xs4rZPLT91G/7yjxJ9m0HUp9Qj/wBiPy65X/hZHm6klvb+ZWlHfPfxvHcWsnlf89P9uuPlnze8ehGUeU63SdbTVPD6XEb/AL2RP+eeytjSZEtfssmys3Tfs0WiJb/u/uJH5lXNEjhl/wBZdf6zfJ/1zrjlTXM9DaMtEcl4/js9Ukkj/eRSxv5kckVQ+F/CWpX/ANik+1SSxR/vJPNr0WTRNNupPtEdl5ssaV1Xg3w35Wz55LSLfW0anLHlCMfeOPvrGaKO1/5a/wDPT95XE+NvgU/iiN/s/wBniua948Qab9lsfLjso4opH/1kv+sosdb03S7V7e3g/e7P39EK8qXvRCpGMj4zufgxf6NGke+SvPdW014rl7ffJ+7f93X3P4g+x6zc+Xvjll/5514Prfw3vI9Se4kSP95v/wCWf+sr3qGNlK/MeVWw3KeUaT4bSbfJIlezeF/C6RRwSR+XL/z0rS0TwSkX7y3tf9ZD/q4v+WddPbbLCNI/IkllrmxOI5+ptQoyiaUds8tsknnyf9M/KrV8N237zzJE8qWuh8P21tL4f/1H7yqFtbXN/q33I/K/5Z+bXkanpRiTXNjNdRp9n/1X/LSSWrlz4JT7Mn/LLzIas/YbyL/V/wB/zJK3o5JpbHzNn72sDU8Q8W+DXj/0yOST92nlx1x9jI9hfJHJ/ra9s8W337v95DXmmpWKfaftGyrjKUomRNHJD/Zs/wDz131Q8zypHjjT97WlbedF+72eb/0y/wCedUL6++yyJ5fmSyyf6uOiO4ENzJNL5EkifvaoXNikX7z/AJa/886s3N8/2b7n73fWbfatNf23lyJ/q/8AV/8APStomPKM/wBbc2slx/rY/wDnlU3l/apE8tP3W9/M/eUX1tN5cHmJH/z0jqhHI8X/AB7/AOqkd45I60CRNreyWN/s/wD38rzH4mf6B4fk8x/9ZXp0e+WOePZ5Msn7uOvNPjZbTaXpKRyV14T+KonNX+Bnj+iR20v+rT97/wBNa7/wvHqVhcp9n/uVyXhexeaX93XoukxpL5H/AEzSvo8RU3ieVTid/pP9m6zpv2fVNIt/NkT/AFtdPH4f03RrFPsbx3djs/7aR1yXh+5fzIPkr0uxsYf3/wDq4pZK+ZrylHqexTjHlLnhux02603/AJZ/u61bHw2l1s8v91F/zzirzTxJpOq6Nez6hpf+t/5aR0/wb8TPNvvsckH2S+/5aRyyVjKLlHmiPmj8Jq+O/h3Z6pv8tPNrwrUvgmlrrfl29fQ91qTy/wDHv+9+T95/0zrBkjmurlPkrajialNWuZ1KMaktjofC+mpYeH4LOP8Ae+WiR1cksU/5aJVnwvYzSxz0++tprWT/AJZyxV5vvcx2R+HYp/Z4fMST7L/q/wB3JT9NsftVj9ot/L+/+8krpI7H7n+rl8yiPTfNknt/3f7ub/Vf71Yl/FJHNyWL+Z+7/wBbJVDVvD811G/lvXpEemzeXayRwf6x65jUrHzb66/5ay7/AN5W0akiOUv2Phu8l8iTy/8AWf8ATOvPfjr8O/t/g268tJPNjR5K+ivDdylr4bsftiR+bs/eV578bNbttU8JapHGn/LHy6dKUo1o8vcKkY+zZ+YnlvFI9bemyf8APNP9WlMubbytSn8xP43rYsb6ztdnyRyxR/6yv0aUtEfLnYeG9WtrDZJ9l82u50T+xJbn7nlSSJ5fl1x+iSJdSJJ5EflV6vY22lf2b9s+xR+bs8uOvCxcjqoR5hmkxabLI/8Ayy8z/lpXVeH9Ws7C+S32R+bVmx8P6JqnkXEn+t310mk+G9HjkSTZHL5afvI68GpWj9o9WMZBHqySyeXG/lRR/wCskpl9Lc3Wkz6fHBbyxSP+8/d1vRR2csj+XDHFFv8A3cdUL7fayP8A6uKX/npXD2Onl5je+Dl94Mtdbmjt9Oj0/XPJTzPssn7uSvXZL5/M/wBHTzYq8K8G6bYReIPtEfl/bpHr1r7dN5ifP+6jfzJKVaXNPm62CnGUYl/7c8ttPHJBJ/1zqGO2ufLfzEk8v/WR1c02P7f+8/dzVvR/2bLs/cebFs/1cslYmpzFtY/6N9ytLSY3jsZ47dP3Wz/llU3mp9p8vf8AZPuSeXTJPECSxzx/6r/rlQBzd9cvFJ5kf/LP/WSVleW9/cpJHdeVFIif6qtLxBcpFsjjf97/AMtJPL/1lcrbXz2Fs/mJH+7/ANX5VHKB3Njsi2RxvVzTdWm8x/L/ANVXB/8ACUTf8s/9bHV/TfFH3PLn/dUE8x3l9c/6Enlv+9rktWkm8tJPP8qq194ohij+/J/6BWVfasktyn7z97/yztqAMTVraa6uXuP+WUlU5LaaKP8Ad/vfLrVubiG6knjkfzfLrB8QXM0v8ckXmJW3Ygwft3m75JE/5bVWudSS1ufs8lTfafKtvuf9dK5jUo/Nj8uN5PueZXTGJzSkWZJPueW/+s/5aUyTUv8AVxx/9tKoeY/2ZJN8dU/tz+XPHJW3LzBzEPiDW38uCPZJ5v8ArKxLm+eW5fzP+Wif8sqL6+T5/LnrNj1JJZPs+zza76cfdOCUveN6xkhijeTz/wCOtj7dD8/2d/3VcrHqX7t/n/1afvKZ5k0sf7t5PNkqJU+YuNTl+E2L6T949vv83/nnWJfbPL+/H9z95TJdW+y7/MeOWWodSuUtY3k3xyy/6urjTMebmKdzG8v8cn8H/bOmXMdzax+Xv/db3okuUlj8zZ+9okkm+SP/AGHrcyLNvcvFsqBtWfcf9Z1/551nSfaZbF443/1dL/pP/TxTUYgeof8ACC3ml3NrcSQXEUV5/qP+miLTJNNuf+PeP7R9/wD1ler6l4b1KK2sriTzJYrj/V/vN/yVDfWP2Xz7jyJJfLRK8T28j2o0+UZ4f8Jfb7FLyT/VbPL8uKtjSY/sEn+o8r7n/bSpvC+pJFYvHHPVm+vraK2+2SP/AKuueUpSudMSaO2eW+8yu/j/AHNta/PH5uz/AJa1xPgnVprqRI4/s8vmV6L5aXVt+8k8qub4SjlfEn2by3jjeSWX/plXz34t8W6l4d1ry4/Mi8x/+Wv9yvqi20lL/Tf3l15Uv+sjjrwH40eG0lvkuLP/AFsdd9CUeb3jKpH3ThtE+Ib2H+kfYo4vtH+rrYk8Qf2zfJJef3P3f/TOuJk0XyrlPMeO7l/1dbdtpCWu/wD1kvyf6uvSqSh9k4I8x6XY3KRaS9vb/uv3NcZfXP2WTzP3kvmf89a1dEkvIrby5E/eyJ/q6oeKLb7fG8nnyeXHXnHfL4Tp/C+tvYXL28c8kv8Ayzjr07Tba88tLi4/dS14t4Sk+3+IE8t/7kde6/YfKjg8yb97WdSUYlxJra5tv3/ySTf89Kmvrm2lsXkj8uL/AK61DbR/8fX2f97L/wB8VT1KS5i2W8kEcX/PT+OuPmNTg/FEnm/x+b5dc39mSXyJP9V8ldPrcflSVz0kf+kv/wA9avmIIZP3Ufl76ypJPvxx/wDXStLUrab54/8Ab8zzKs/YfKjg+f8A1lXGUiTm77zrq2TzPL83/wBF1j2NjNHGkmz97XTyR/vH+eq0dilrvk/1v/PPza6fae6HLEoW0fm/6z915dTfZof9ZJBWxYx/8tJEj82mfYn+T7R/rd9Y8wGDJ/ou/wDceb5n+r/56R15v8er6G60m1+T97Xpf9m+bI8eyT79eY/HXf5lrHJXpYPl9vE4K/wM8x8AXMMVynmfvYv+WleweG7a2v75I44I/uV574J0m2m/dyQ17Z4N0C20v7FJH+98xPMr0sbUjzM48NHmOh0TTbCXZ9nT97Gnl10n/CPp5n7t5P8ArpFVOPREsLmSTf8A9c60rm+82P78nlbK+elzTkeryln7CkUn3I/N+Ty464bxJ8N01m5+0WaeVfRvXYR6an26T9/JWla232WRLjZJ5sj0RqSpyCUeY8f03xJqXg3W4NH1hI/s3/PSu/j8m6tk1Dz4/K/1kdVviR4Sh8W6TB5iSRX1v/q5K5jwL4X1K1trqz1T97a/8s/NrplyShzXszGPNGXKer+F9EuZf3n2X91XVf8ACPw+W/7n97/z1rV8E+FvN8NwRx+XXTx+H/8AlnH/AH683mO+Jyv/AAj/AJVt5ccHm/P/AMsquW2iQ+ZPJJ5fm/8APSutsdJ/eQf6zzavx6Sksf7zzJYv++Kgo4z+yZo7b7RG/nRb08yP/Yrm5PD/APxNp/s7/wCjb3k8yvQr7SUtbV/MTyvv+Z5vz1lSab9qtoPk83/lp5dXzEnMR+dYR/Y5H/651yXjrSUuvD91HInm/uf+WVd/faTbRXP+kJ5Uv/LOiTSftX7v/W/f8yStIS5ZKRFSPus/KPxJbPa+IL3/AJ5ec9X9Nj83+OOu8/aL8JW3hLx/JHb2vlRXH7yuA02+tvM/eV+h0qntaKlE+Yl7smd54buXi/55/u38uvVPD8k0knl/u/K/1f8ArK8f8PyabdSfvLryoq9L0mTRLW5fzNU82vIxPNrozahy8x67bR+VbQSR3UcsUn7vy/ueZWxbfurpP38flSJXK6brmg/6yO682XZ+8j/2K2LbxRYfuI7dP3UlfMVKcpS2PejynQ20bxXLyW/7qptSjfUNkm//AFj/AOsqt/wkHmyPHb2sfm/9Nafc3NzdW37u1rmNTofBMdtLraSXFeu3FjbSxp5byS1454N1JLG+eS4ePzZK9UsdSS6tvM2fuqJRkTE3tNskijn8v918/wDy1+SoZPs0Xnyb6p/2tbeW8kieV/0zlkrH1bxB+7fy/wDW7P3kdYmpc+3W0v8ArP3v/tOs2+1ew/fyf6quY/ttP+WbyVzet63cyxpH/wAtd/7yrj8RlL3TobnxB5Vs8m/97JWbc3z+ZBeW/wDrdlcfrepTWsieZP8AvZIf3f7yuh0S+torH/lp/wBta2l/MRGoM+3PLczySeZ5sj/8sqpx6lNFbJ5k9Vr7yYr5/LT/AMiVm3O/yvtEnl/vH/56f6ysQJrnxA8uyPf+9q5Hcvf31ZttpsPmQSSf62Sn6tfQ2Gy3j/dS1tGP8pHMaUl88Ul15b/6us3Utb82P94kf7tE8v8A36xJNXubq+8uRI/K2eXWPfX32+5T95JLFJXZGjKxze1941ZL5Idkf7z946VQ8QXKS3P3/wB7/wAs6zftz2vmfv5Kx9b1J5f3cbxy+WnlxyVtGnLmIlIoXPiB7Xf+/wD3VVr7V3hj/efvbmRKoW0b/wDLx5flR0yS5h+3fvJP3Uld/LHsc3NIfJfJdR/+RPLqG2kT7S8mz/Wf9/KfHpvmyeZH+9/5aeZU0cbxXKeZ/raOYx5Q+SX/AL4/ef8APSprb97/AKzzJf8Arl/yz21cljh/7ayf6ySL5KZJcw2vkSRwRyy0cxZg6lI9Vo4/uSR/62Orl99mlk8yT/lnTJLnyv8AVpH+7StomQSXPm7499Q30aS3P36fcalbS75NnlVm3Nz5sfmRp+9/550cpGoX1t5cc/mfuvLqH9z/AM/UlFzcv/rPM/1ieX5dQ/J/zwqkGp9t33+rSTf/ALnm1zGt6l5sf7x45YpP+WdX7HVraKSeST97LsT/AFtUNWuNNmk8ySf/AK6eV/yzr5aJ9MZv9pXMVt5n2WOby0/d1sW1z9v/AHlwkf3P3cdcrc6lD+/kj/ey/wDLOtK21Z/kkkT+CtpB7vc9C8C2LxbPs9r5tdzfabfxalBHcf6r/WVxPwz8QW0Vt5fn+b5f+skr0XUtbhuo0k/5ZRpWBrH4THvrlLWN49kcVeb+JI5tZ3x/u61fFurTS3z/AD+V5lclJ4oeKTy7dPN8z/WSfcpxJkZWm+CXtbnzPJ/1lb19oj2tskn/AC12U/8Atv7Lvk/5axv5cdQ32t/8escb/wDTSOtuaXMRymbfaT5Pl/PH/wA9JI4qxNW8m1k8z/VSyfu461dSufstv5lvP/10ki+eSuVuZEv9SkjuP+Wn/LSiIGr4Xtrm61v7RH/yzm/d19A2NykttB5kEcvl/wCr8353ryLwvfQ2sn3PN8v/AFddJJ46eWSfy65pc0i48p2dtH9g/eSPHVbVpLb7dBJJdRxfc/7aV5vqXjb93/rKof8ACSPf3P7z97L/AKyOoDmO/wBS01Pn8uePzfkrktSsXikSON/9Z/y0ip9tqTy7JPPo+0pLs8tKBFP7M/z1NJ+9tnj2eb5dTfPLG8m/yvno1a2eL7L8/lSyVevYDH+SWT7PG8dWfsKQ23/x2sqP/kJeZG/+srY1LZL5Emz/AFf7v/geyr+1yklCxkTUJZ49/wDq63vsP2rZJJH5v/LOsG2tv9J+5Xf6bbJLHB8knm/8s6JSA5Kx0nzY72ON/Nk/1deOftKabN4c0m1kjr6cjtvK3/Z4I/K3/vK8N/a+j8rRLXzK7MJL/aInNXj7jPnjwb4ymsNn2iyju4t9e5eH/HUN/wCRJJpf+jeT/q/uSV89+H/3siR7PKr2PwbfTWMkPmPHLFs/1de3jYw7HBhqjPSLHxtpvl/fkil2f8tamsdXs7+5kkt7qP8AdvVaxudNl329vax/bqvyeH9NljeT7L5Pz14nLGJ380pG3bfZvLn+f97JV/8AtZ7H/WPWJY+G4Yo55I55P/adaVzpKRRpHI/m+ZXHL4jpiVr6+S//AHcc8dPtrZ5ZEs7f/W/8tI/Lqnc6J/zztf3u9P8AYrqvBNjc3WrJ5n+q30gie3+CdJ+wWMFvJ5cUUiV1VtbWc1s/7mT92iVg22//AEXzE8r5PM8urNjqTxfu5K55Gp1Uemw+X5kf+tkSqf2Z7q2eS3T/ANk8urOm6lZ/Zv3j/wDTOSnyXKWsbyR+ZF/7UqTQwbmOaWN4/I87zP3c8stZtt4fewtpI9/+r/eeXXVaTJc38fmb5PN3/wDLX/lnR4SjmltkjuP9bI7+XVdGR7pw1z4fSGPzLjzPKo0TRPL2SXD+V5n/ACzrsNbjTzEj/wBV5c37yqGrW3+k/u083y6cZcxmfAH7dXgmG11a11SNP43jkkr5Rtra2r7/AP23NEmv/hm+oRp/q5q/P22khtdklfd5XU5qHL2Z8/i48tU7bw/olnJGn7jzvk/1ddnpPg2zutS/1/lRR1x/huSGWNPL/wBbJXc6bdf6c/7/APeyfcjloryZFKJ6v4b8JaJFYpHvk+1SV3+h6JpUXkeX/rY0ryW21Ka1jT/lrc767bwv4gtoo/3c8cMsieZXzGJjPWR7FOUfhsd/9htvLTy0/e0/Uvs32b948nmx/vP+ulYkfiCGbf8A+jP9uqf2mHVNn7iSKKP/AJaeZXAdPMdP4b02GXUoI99xXq9tbW0Vskcb/wDXOvGfDd7c/bvL/wBVFHXeSat/yzk8z7/+sqJe8UatzJDdf6yuV1aNLqR4/wDVRbP+2lWb7Ukl3x7I4v8AlpHWJ9u/56f62sPtDkUPkl3+W/leXWPJIn2r92/7qrP2Z/nuNn+spn2F7CSe4+yxxRSfvK6qRzSkQyWUPlp9sSOWXzn/ANVWlJv+zQU+5jTy4JI/7n/fuiP95cpHInlfc8yrqSCMTKvrryo5/MTza5uS5/0m1k/eeVXoX2GGK2k8u1jl8uuP02xs/nuP3fmxv/q/+Wf3KKfUJFmx3yyR3EdWbaxtr/W3jk/5Z1c/0Py5/M8vzfkkrB1KSaLxAklm8f3P9XQBc1uxSwuoJLfzPN2P/rY/3deV/wBy32fvf+edehal4ge/ufMuIfKlj/55f6uvNPEkk2l3LybP469KlGUonNUlEpyedFJ9+TyqpyXKRSeXsp8mpPLGn2j97c7/APWVT8z7LbPeSf6qu+MTh5olbW76G1k/0dP7skkn+3XPfbvK2SR/63/lpHV/7Cl1HHJ5/lS/PWPJpvlXKfP5sX+rrsp8hhLmOhk1vzbGDy4I/N2Vq/2snyVytjZPLG8e/wAr5/8AV1Z+zP8AaZ5P9VbR/wDTSjlgRzSOhkuYbWP/AK6f+gVTub5Jb5I/3cXmPWVJ50u/y6LHf+4jkeP/AJ6UeziHMP1K5/eQR/8APSq19H5uz545fkT93UOpWP8ApP2yNJPKpltH+9fzP+2clEeUeoy5/wCmdP8As3/PR/4KJI3ikf8A3Kmtrl4o3jk/4BT+yGpDHbfu/v8A8FWfJhHH9o/+QqZff884/L+5VP7PMedkf/fylyhqe5X3iC5l01JLeD97H+7krnrnxRf2ts8kjxyy7K6eSR7qR5LPy4vM/eRyS1jyWySyQW+yP/trXg0+Tse7LmOMvvFF/wDJHbwSS1N/wmV5FbeXH5nm/wDTWuwk8E+bH5ck8cXmfvJI4qoW3glIvtslu/8ABXTzUuxzctQs/DPxJf8A255LjzPv/u69gvviJ5WkwfPJF8n/AC1ryWO28qS1jjuvKl/1kn/TStiWxmv9kcb/AL3f+8rjlyylzHZTj7ppat42fWb5I9n7rzqoWMk3mPJcf360pPDdtLGnlv5Uv/TKse+vprCNJJJ4/K31j7pcvdOk02N5ZE8xI/3n7yr9zGkUj+XBXMaJrcMsiSbJLv5/Lk/6Z16FY3KXUkkkif6tP+WVYy5olx+E5uTSXiinkrNufC7zSJHH/qreuwkktoraix8n+0njj/5aJURqSiUP0nTU/wCEfeT93L89ZtzbJ/q454/v1f8AMe1sXt5H837RvjjrnrHzr/f8/wDq3q49ZE/a5StceH3ur5/LT/Vv+8kpljYvayTyXH722roY7K58uT/nrVPVraG1j/0hP7lHNIoZHInmJJH5n8H/AGzrSsf3v+sqH7DD/wBNJYv+WccX/LNK3rb7N+4jkf8AdbKiQD47H93P5aRy1Dq1s/7/AMyD91W95kMUc/8A00/eeZF/yzrKud8uyON/tfz0RAwZLF7WN/s9FjpN55flyeX5sn+sjrpJLHzo0+STzY/9ZVn5P9ZInlUcwGVbaIktz9yTyt/+srvNAktrryI5IP3saVj3EiQyfu55Jfu1pabqSWFz5e+T771AG9JpqeY/yf6yvnL9tTSUi8E2sm/97HX0n/wkEN/beX/yy/1lfM37ZWpJL4XSON5Pv16GD5fbx9TGv8DPkjw3qXlSp5j1674b1ZL+Ty5PL+5/y1rxbRLHzf3m/wDdSV3mieH3ljTy3kr67FxgeBRPbPDdjcy33mRp5VehWMfm7P8AVyy15pomk3kUf7ue4/55/wCsrbsf7S+zfvJ/K8uvkKsfe3Pdj7tjsLmTyr792/myx/8ALSWrkcf+kwf6v7//AKFXK2P2+6keSOenyalrHmeXsklljeuaUfM2Okudn+rknrsPh3bJ9p+5+6314/c+NoYpEs7iCSKLf/rK9s+HckM1ikn/ACy2eZHUSpyjFSLiei/afssiSRz1WjvntY57iN/Kl/5Zx1Tudkv2X/WebsqnJIkW/wD3/wDWeZUG+p2Gm+dLEke+r8ek3nyW95dR/Zv+Wnm1xljq32CRPtD1cj1Z4o0jj/0u2uH8ySjUx5T0jSblLW2n/fxy+X/y0rB1LUr+K5vfs8/leW/mVzEdzDLI8ezyvk8z/WVQ8Sak8vi268z/AFUaRSeX/wA9Pko5dxnYf2s/lvJcf6Xc/wCsk/36Zc6lZ39t5knmRfuX8z+CvPZPEjy20Ef/ACy3+X/rP9XWP4g1tPs08cdEYkF/4o21t4o+FOo2ciSfvIa/KzxBoiaNqV1b/wDPOav0m1u+f+yZ7Pf/AKxPM82vgbxtYwza3ex7I4pf9ZX0+Uy1nE8jGx2kY/hv/WJ5c/lS7/MrubGOaWT7RcPJF8/+rrm/C8iRaknyV1Xz+U8kj/vZP9ZXt1OXmPNidzY+H5vLeSTUf3ny/wDLT+Cuq8L6JDLGlvHBJLcx157omrQ2EafZ5/8Arpc16LoniRIrHzNPg/66SV4mLizvo8p3lzc/YNNSOP8A1uz95HV+xsYbqxtY5PM+5/q6x/D9zc6zdT3Fw8f7z/nrHVm586W58yzTyoo38v8AdV4MonqxN7RLGa18QQeX5n3/APVV3N9Y+Vs/56/6yuY0S5tpdWgjj/c+XXW/8JB5tylvHB5sUdc0jaJz2pWLyxff8r/ppWJfed5k/lvJ5saeX5ddbJHNdXLybPNqtJZeV5/2jy/N2fvPKqBHPW3+ixv/AM9aoatfJa3KSb5JfL/7910keyKNI40jrBudNS6uUkj/ALlXGXLIyqbFCS+hiknuNlWf7bhik+0SJ+6qa50lJZE8t/4P3lY+rXNnYXP2f95W/umPNIsyat5ts8e+T7NJWJHfJayeXGn/AF0pmra3DFJ/o6SeV/rJPNrNtdbeWN5JEj/56VrGnIvmOhsbZJd9xJPHF/z0/eVDc2yRSJJJUNjG91bPcVftdJ+3yPH5/leX/wA9aCTE1KO28y68t/3X/LSuS8QWKXUkH2OT/V/6yKu88v8As+5e33/x/wCs8v8AgqhfWzxSJ8n+s/d/uqunU5TCUTxyTTfKk8yOmXOm3MsiR7P9X/q69RufD/m2z/JHL8/+s/551lXPh+58x5Lj/VRpXpRxMTmlRPLra2m1Tz/L8zzbf95JHT49JeKNJNkfm/J5f8dei23hJ7W1fy08r5P3n7uqFjpvlSeX5H+rrp9vGUTGNE56x0n/AEaeP93/ANNKhktofkj/AHddbc6S8Uc//LKWi+8PzRbPLTzfkqI1g9gcTHYzRX37v/lpVmTRPv8A/LX5/Mrto9J82N5NnleWn+sqzc6J/oPmRp+9q/bIuNH3TzGSxubD/VpJFVmPw+8skPySeVJXeR6JNFpvlyJ5X/LN5P8Annurs9N8N20Vsnz+bLGlc1TE+yLjR5jyW28GzfaZ/MT91UP/AAht5Lvk3x/vH/d/u697/sSH/pn+8rH1bSXltkj8n/Vv+7rj+tyL+rI8TvvDb/Zv3n/kKOq32VBx5Elel6tbQxRweZ/yz/1klc+tt8o/0HtXfTry5SXQR3d9sv7l7eT/AJZ/8s6hvdJT7d5kaSfcSjUrG5td8kb/AL2R/Ljqb995aR/avN8uGvLPRM2+kTS/3kj+bFH+7p8mrJLbfaI/+WiVm/Zpvn+0eX+8dP8AlnR9h8qy/efuq15Ykc0jSsf9KuUj2fvf+Wklb2m2yRfu4/8Alo//AD031zGm6I/2n95BW9HvtY0kjuq5qnLze6dMfhN6S1S1uf3k8nlRp+7pl9omm38fl26SS/ckj/36Zc3PmyeZJB5Xlp5lXNNtoZZIPLrAox7bwl9lkeSNI/N3p+7rVjkf7TPHJ/2z82tK5jf7TPJHVaSxSW5/eP8AwVPMAfaXljSSSDypY6mtY/N1J5Nn+r/1lXPD98ksd15af6v93+9+f56I7bzfPk3+V+5/eVAFaSN7q5fzEpktjbRak8kf7rzE/eR1pW0fm/8APOKL/WUzy/8ASZPMTzfnq+bTlHykPz+Yn/LX5Km/4R/7VI9x/wAtam+zPF5FbEcf+k+XInlSyf6uo+EDkpI5otkcf7223+XJT9Wj/dwR/wCq8x/3laskcN1czyW7yeVHsjj/AHf7uSmX0aS3ySSQRy+X+7jrbmiIJI/KsXk3+V9zzI6h+SG5SSTy6uX2+1j8uSf/AFn/AJDrHjjT7Skf+t+f/nnSA3rGOaX/AFfly0fZ/uXH7vyvnqtbSeVGklasf+r/AHb/AOsrICGP+CSR/K8urltG8Vy/mfvYqhk+0xfvP/IlWbaT7nlp+9j/ANX/AAUFj7a+/wBGnjjf97/zzrwT9rj914StfM8uvftNtvK8/wAv/rpJXzr+17bJL4SS42fvY3Su/A2+sROSv8DPlrwlbXMupJ5dfSHg3Tba62XFx5dfOvhfW7awuf3n7qvfvAviTStUsfs8c/72P95X0mY8/Y8rCcp3ljptz5k8kflxf9NK2443lj8uR6h02SG62f6VH9z93VzW/tMW+4t/9VH+7r5WUT2jN02OH7TP5n72ofEGralo98kf+uik/wBZRY2P7zzP9VLUPijVk8r7PH5ktzJ/y0oj709hy+EZc+INKl2W+qJ5su//AFde3+DdJmtdJSO3STypK+ctN0RLrW7KTZ5tzv8A3lfVHh/fa6akkaSRfJ+8kq63LG3KFI0vtyeZ5cjyeVsrKvvOl3x+RJF8/wDrKufaf+Wmz97/AKupvsz+X/0zk/1dcZ1anPSSeVczxyVNJHcyxv8AZ3k++lQ6lbPFffck8yNHo/tK28tPMeTzaOWRzl/zJpZEj3/6zZ/2zejVrZ7XxJqP+lebFsTy5P8Anp8lZtjH5u/y/wDloifvKs28aRST+W/mxSUAUL62f9xHH/qv9ZJWbJpMMttPcRvJ5v8Ay082OtW5k83yJLf91JG6f63/AFclTfZn+zJJJP8Awf6z7klRzDOej017qN/n/dSJ5dfG3xs8Lw+EvGP7x/8Aj8/1lfbfl+TInlw+VXyv+1h4Te+utPvP9V/y0nr28tqctfyODFx/dHkWk2P2XZJI/wC63/u5K63TdmqW0nlzx/crz2+1KbzLXT7ef91GleqfCX4b3/ii5TzLWSKx/wCekv8Aq6+hr+5HmkePSjKUjY8L+ALnXo57fT7XzvL/AHkcdd54X+B/iq6uYJJIPKi/5Z16j4fsbDwlon2fS4I4v79zWxfa3cy/ZY/9V5aV8xVxs5SfKe3Tw8DlZPBNzpd9B/aF7HaRR0+x/wCEbsI/Mt7qSX56NWtrnVLa6kkeOW5/8h1iSeH4bC2+z7P3u/zK4+ZfaNuUmj1aw/tb93df6x08yT79dtHcvFJ+78yWLf8A6yuGsfC9tFfJ8kfm/wCsrv8ASZLaK2e3kjjluaJSj9kuPMXLa+tvs32iN/N+emSal5sd1/rPK2VWsZHi3+YkflVZ+e6sXj3x/vP3n7quaRRgySTeWkez91sSTzPLqz5aRR/f/e1cttIm+0p9o8yrNzpv3PLeT93vkk83/lpRzEyMqO2SGP78fm1zet6Sl1XbSWKS/wCr/wCWe+SSsrVrF/8Aln/rd9EZByxPPbnSXlufLkT97HWVpNin2l7f/Wy13/lvFdSR3H/LRP8AWS1j6lpr2siXEf2fyq7KcjGUYnPaTI8V89nvkl+T/tnVnSbmaLVoI7h5Jfn/AHn7z93Wxq2k3PmQXlv5cXmUalptz5kF5GkcXzpWmoE2pSWH9pQRxp/pNQ3EaeZB5n+tjfy62L7Tba//ANM3+VLbon+qqn9mm+0/f/5bVhzF8pD9hhljf7Q/kxb/APv5UP2GGK28utW+sfKj/eVlalH+7SP/AFvl/wDLOoiRyxiQySQy7Pkjijj/ANZJXJXGmv8AaP3af6x/9ZXQx200uyOT/Vb/ADI/3lGrWzxefJHXZTlykSiULa2SwjnjkSOb/npJUMdtD88ciVq/YfNt/wDprJ/rK5vy3i1tI98ksVXT+IiXul/TbFPsT+Za0+20n93+8ejTdWubr/R/+WVxvrYksZoo38t4/K2J/qqvmjEIlOO2/wC2UUbp5cctattc/vIPLf8AdVWksfKuUt5E/dSVpWPk/wDLN64Kki4x5R/leVdfvJ4/3n/LOs35/Ln+0P8A3/I/6aVfvo/Ntnk3/vazY5UljSO4eOoLly3M3W7Hzdnlwfuv+edZv2GH/nhHWxq195Xl+X/qv+elQrdWBUHzI+ldUNjHm5TpL2x8qN5Nn/Lb/V1lXNslrJ+7g82OOq17rd/89v5Hm+X/AMtKZbed5dr5nl/6n/V+ZWPLKJ2+6Q3Ni8UifaPLl8z/AFdTR/vb6e3kT91/y0j/AOWlFjH9q+1SRz/6z/V1N+5sI/LuH/1iPXR7pnI2I9lr9ljj/wCPbf5f72j5IpE/5Zff8usqOOaaPy9n7qrn262lj/eJHXNymo+PZ5SR/wC35lX7GRPLfy/+un72sG5jtvLTy3/j/d/wUzRLl4pHj3x/vH8z/gFRygdb5f2qR5N/73Z+8qHy7aa++55vyVTtrmGLf5jyfZv+elTeZD9pg8v/AJZp5dQBsabcvFvk2RxW3+rkqa23+XP8n8H+r8v/AFiVleZ5Uf7zzPKjT/WS1NHc/vJ5P3lAGr5ifZvuRxU/5PtL+Z/qqhtrmGWP94nmxVfjtofn8v8Auf6ugshkkS1k/wCB1c8zzapyWKRfu/P835/+WtXJI3+fy3oNAtpLa6jePZ5XlpVC5k+y2yf89P8Aln+8ovrnyrl7jZJ5Xy1z3/CQJf337z/VR/6z93/rKuMTA1b6S28t/kp8Vt9ltkk/5a1j3Ot+b5//AC1/65R1DZX0327955kvyUAdJHInzybKvx7/ADIPkqtYyfatN+5/pNTRyTfYf3n7qXf/AM9P9ZUAX/nikk8t6LaTzY0+eT/ppJVCO++y/u7j/VVZjuYfkjko+zygbdzI91/Bb183/te3Kf8ACGpX0DY3yS+f5b/9M/M8uvB/2sIraXwK8kj/AOreu3B/x4mNf+Gz4tso0v5PL2f6zZXZ+DdNv7DW4Ly3/wCWb/6usrwT9gur6CO48uKOvXdJ0R/kjj/1VfaYmpytx6HgUY8zR1tj9m1ST7ZZ6j5UkieXJ5sn8a1fj8ZPpd9BbyXvmxb/APWS1QtfAttayeZI/leYlWdb8JWFhbJcSTx/wSV8y/ZSluev7/xWH+IPFupaXbfu7XzYpP8AlpXN23jKwv7n/SH8qWSvSNJ1Kw/sRLOTy7uvNPFGk6Vdal9zyqKPJK8eUKnNy819Dv8AwLrem3UifZ3/ANZ+7jr6N8Nyf8Sny98nlR/vJK+RfAFikWtpJH/f/d19S6TfJ/ZNrJJ/rPn8ySvNxMVGaOmhJ8p2Ekf2qNJKLm+htd8e+SH/AJZ1ieZ9ltk+zp/H5nmUXMnm2zyVxx947JFy+tk+0/u/M82SodStU8z7lQ/bkurlP9ZV+xuf9f5lWZmPHHNa3KSbPNp/lvdR+XJa+V5lattsijeT93/BVaS+SWT7lA4x5incb5bG6t4/9bs/5ZVTuZHi/wBW/m+ZWxbXCXX7uRPKlqH7dNFI8ezyvkqPkWc9c3M32FJJEjl8t/8AVxV4P+1NHcy+F/MjTyvkr6Kvo4YpP3j1x/j/AMG23xL8Nz6fbv5Xl134WXLVjK2lzjrxlKDPh74Q+G01nW7X7Z+9ir6rttWhtY47eNPKto0/1deD6JJo/wAPr6ez8z/SY3eOuhk8ZWctz5cd1XvYyNTEz5o7dDzaMo0kex/8JB9+43/vZKs22rPNsjjeT+CR5P8AlpHXjlt4ytpvI8t5P+/ldnoni2wljgkkuv3v/TKvHlhpROz2kZdT0jTZft8f2eN5P+eclXJLaH/lm8n7uuGsfFlhpdz+7eT95/y0rbufFum+Wnz3Hm1wSpy7G0ZeZctrbzb5PtD+b5b11Vjptz5fmf8Afv8A56bK4+x8UWf9pJ5aSRfPXZ+H7mG63+XP/wBNJKjllE390mj02aWN7yP+/U0knlR+X5HlfJ/rP+elWY7l4o0+f+P93U1zJ5sbyf7H/j9ZEmPJq37t5I3ko+0v5aSSP5v3KZ8nmeZG/wC9+T95/wA86px6k8snlxv5Xz/8sqCS/wCY/wDrNn8dZWrak8tzTNS1J/sz+XP5Xl/6uuS1bVvKsXkk/ffJWsYhzFyS+82R5N8nm/JXMeINW82Wfy55JfnrNk1Z7W2/55Vgx6t5ureZXfQoy1OapUOhk8UXPmT29x/cqzY+ILm61L7PceZL8nl+XXHx3Kf2tBJ/yyk/eSSV0OkX1t9u+0bI/wDSH/eSV0yp+6Yxl7x3/wBom+zeXHB/rKmtrb7/AM8kvmVmx30PlPbxz/6t/wDWRVt6bdfapIJNn7rZXjy5jviWbq2mmsfMuE/e/wDLOsqTTfKvnk/56bK2JLmb/ln/AKqqf76X+Ogop/ubWVJKratJ5N9a/wCsqa+k+y/6x/8AWfu3rB1LUobW2T7R/wAs9kckdXHmMpSGatcva6bP5n+q31zf9mvdX37z+5XQySfb438v+55kdbdtoltLqSSefJ9xK7Kco04nNKPtDno7aHRo/tFx/wDu61Y9S+1SWv8Aq/3n+s8qodX0Sb7NP5fmXf8Ay0eqGraTeaXbWvl/uvMR5PMo92oEfdJtWkmuo3t438qLf/20qtfalNFbJH/sJT7HfdWyf8spdn+s8yqdzY3MW+3j/eyyffkqImhf/tZ5bZ45Krab5Pl/aJII/tP+rqzY6J9lufufupKrR2M0W/zE82P/AJ6RUSlHXlAZfXP+jPbxp5sW/wD1lUPLtv8An1qaSx82RI/Pji+fzP3v/LSqflJ/08VcIxsZTjK5DY/ES8/1dxBHR/wmSfJcRpHL8lcNc3NtLJ9zyopP9ZH/AM86rSa0lrJP88flR16XsFIy9ryxPSJPG1t9hSSNP9X/AKunx+Lbm6/dx/3P+ef8deS2OtpLI/8AyyiuE8ytvTdb8qRI98dH1SOoRrnpEfiD7kcl1J+73xyfx+XVD/hLfKtks5P9Lijd64y51LzfIkjnk++/mVmyX3/LP95+8/55VEcNEuVU7PUvGUN1bJ8knlR1W0nxanlwSb/9Wnl+XXDSSTSx+Xs/1dVvn+T7On7qr+rR5SPbyPV7bxs9rbPefvJYpP8AyG9XI/G37u18z+55leURyXnl/wCkf6qP/V1qySTeWkf/AC1kpSwkAjiZHrsnih9P015Leb97J/q6v2PiRPsPmSfuvM/6aV5LpsjxXKW9wnm+Yj1Z1a+vP9Z/yyjd655YT3lGJt9Z05rHsEfiSGW2e4rVj8WpFInz/wDbSvGdE8QXl1psH+s/dp5fmVcj1a8itk/5a+XsrmlhpHT7f3dj0XV/G01rH5eyOXzP9XU2m+OoZd8cj15FJfalLvkrV+zTWGmp/rJvMo+rxilzB7WR6vJ4ktpbeePf5UUbvHH/AM9JK5i41JPM/d/6qRK4nSbm5v7n94nlRf8ALOtW2kS1ke3ko9ny3D2nMdbY3Nzdef5f9+tux+zaf/rP9bXMW1ylrG8kfl/cp99qVz5drJs/jrjNTrZLlJY3+f8Agq5Y6l/oP7yuGkk8qN/L8zzd/wC7josdWeK2j8yfyqjlA7mPUvNk/wCWf2b/AJaebRJJNFJB/q/v/wDLL/lmlc3HczRW3mfvPNp8fiDyv3caf9M6ANuxvprCOf544v8AplXiH7U199q8Gp/yy/6Z16Rc33lfapI3/dR/6ySX+5Xifx6judUsYP3/AJttXpYGP7+Jz15e4z570XSfNk/1nlS1674NsdbsNnl3XmxVwHh/RLz7d5n/ACyr1Tw3fXOl+RHskii/6a19fjZcyex4VCJ1tzrevRfu/sXm+Z/y0ioufFFh/ZLxyJJFcx/u/Ll+TzK6fw/rf7v78ctGt21hrMb+Zax+bH/y0r5bmjzLmR7XL/KzifCWreV59vv/AOuf+/UPiCxfVL77RH/rd9ZX2a20vVn8vzPtNdDcR/ao/wB3/rZK7/dvzROfobfgWxuYr5I99e8fvorGD/nnXhvgCS5ikePf/rP+Wkv/ACzr2aPVrn/hH0j/ANVFHXiYv4zupHSW0k0tikez91s/56UyO5h8uf8A55R1z0l1N9m8zyJPN2VDJfPLHP8AP+9jrjNTSvvEnlXLx2/l1t2OrPdfweb/AM9JK80uY/Kvn8uD97/rP9XW9Y6kml6bJJJ/rJKAO2+3eVpLyf6ry6rW188sflyeX/z08yuJk1J7+PzN8nm/JU39pXMVynzx/c8yOg05jtvLtvM8yP8AdS7PM8ys3xJ4g/sa28yN5Ja562vprW58uP8A1Wx/Mjqhq18mqWL3Ef8AyzqPtBzcsS5/wlr3/kSXH/LT/WSeXWxokiRR6p/yyttn7uSKvLrnVv3c/wC7kl8t67ax1ZLrSX8v91XU48pjzHw346k+1eP9b/eeVF5z+Z/z0q/oltbeXP8A+1awfG0f9l+MtRkk/wBbJM9XNE1t7XZHvkllr72Ef3UfQ+bl8TO/sfC6S/vP9b8n7v8Ad12fhfTbD9xHJZfvf+edUPCWpPF+8k/5afu5JK7/AMNx6bLfJ/q6+cxMpRud9CMZHQ6JbWHz/wCix1ZjtrCW2/5Z+VJTLmxhivoY43/dUX19bWts/wC/j82vE+KXU9X3Sb/hH4bWT95BHL5n7ytXTYklkf5/9yOL/lntrg7bxlDFffY472OXzK6eO+8qNLiP97RKnOPxERqROwsZE+y/vH82WptWvraK28vfJF/z0rhv7b1KK2nkkSTzareINbvJd/7iSKPZ5lc3s2HtTeufElna3MHmT/x/8so6p3upW0W+TZJafPXnttevL9qj/wCWkezy60v7Sml0145H/wBJrp+rcvUiNRHYavfW3lzySfuoq4nVr7zbHy4/3v8Ayz/1dQ33iCaKxeOT97L/AMtK4/7S/wA8e+SXzP8AnlXZQocqepjUrRNL+yZr+Ty43/dVQj0nyo5/9Z5sb1TsdbubXzPnkq5/wkk11YvHcJ/rP9X5VdnvxOb3ZFmSxT544/3XyeZ5lTfZv3iW8aebF/rJKpyal5Ufl7/Nikq5bSJLInmXX7qSkX7psaTfTR/u40ktJa1dNvrm6037R/yyjmqHTdkf7zf/AAf6z/nnRH/q/s//ACy/66f6uvOqeh0xNiTxI9rGkklXJPEnmxpJJ5f7vZXKyXP7vy5Kyo4/tVj9ok8yWWN/9ZRGn7oSlKJt634guZfPjk/exSf6usT/AIST/QYI5H/df8tPNrK1aS5ik/0x4/KqnHcpFJ5kj/8A2uvSp0I8iOOVT3js/tyReR5b/vZN/wD1zrodJ8ZJFcpH5H72vLtS8SebGlvb1Z8L6l5t95kn+tqJYb3QjW9494trm2v47X/lrLJUPii2S/kuo5H/AHsezy468xj8dQ2ssHlv5Xlv/rPMrS03xJc+Ir66vP3n7x/9ZLXB7GdKPMd8akZPlNjzIZZEj8iOLy/+WlQ3O+K58z/cjjq/JHbeXP8AaHjrHk1a28vy7j/W1l8Qc3L7ppfJ8/l/vZdlYl9HcyyJ8/7rfU0mt21rH+8/1v8Aq/LrS0mS2ut8knmRVnH3ZcxcTKufD9zdeRJ/rf8ArrUS23yj5IOldBfatZ2tj5f7uX5K5D+0rD+5H/38qlfomS+VHgEmpebJ5cb/ALre/wC8qH7S8u+TZ5VU9Ntk+fy/Ml+f93T/ADLm1uXt9kcMu/y6+65YxkeBzcwyOOaw2eWn72rMfiD7BJ/10/1dQ/brb7N5kn9x/MrKkkS6keTZ5sv/AKLo5eaQzobnxbc/6zZ+9/56eZRbeKP3cP8Az1rm/ki/ebP9Xvpmk337z7//AE0jojQiLmOqj8Sfc8v/AFtEfiDzdkkdcrJIkX7yjTbmHzE8xJP+ulP2Acx3l94teWNP+Wv/AEzplt4o+1XMH+rl+T93XHx+T9t8uP8A7aVpWNikUieW/wC6pexhGIc0jv5PGTxWyf6uX/nnJFU1t4ge6j8yRI/45JK4y4tppY/LjTyotnmf9c6v6bbeV5Ekk8n3HrjlTibRqHc23i2GO2+z28Eflf8APP8A+IqzY+Lk+TzIP464mxjS1kfy/Mi8v95Vy5trnzP+udc/sYG3tJHWx63D5k8f/LXfXQ23ixJf9H/1UWyvNLe2m8tLiR/9ZVnzPNuf3j/u7euaWHgbRqHoWm63Z2tzPHsj/eInmVtySW0saeXBH/008qvJfMT5JJK0v7WeK28u3fypaz9j7xcah1V9qyWEnl29X4/EDxb/APyH5v8Ay0rg4/8AT4/3j/vY/wB5U0e/y3jt3/7aVH1aJt7SR1Vz4o8395JPT/7WT7CnyR+bI7yVyv2ZPk+f97U32ZJdnzyeV/yzqPYR5g5pHYSalNdSQeXPV+PUv3f/ACz/AHj/ALv/AJ6bK4mPTUikjkk/1Vb2k3yeXB5fmRRVzVKcbFxlI3o7mGWN/wDppXifx21Ka10mDT4382vV7a5/0G6kkT/Vv5lfPHxw1aaXW0j2V35bT5q5ji5fujg/D+ralpcn/LTyo69X8Jal/wAJHbJH5/lVwfhfVprXf5kHm+Z/rI663TbF5dlxH+6lkr6TEx5r7I8qke02Omva7P8Ac/1kVXLmxs7rf5d9HF5lZvgm2v5dNTzLrzbaP/lnV/xRpMN1cpJb/wDfz/lpXyX/AC8cZM9uMvdOe8SeBbmS5e83/wCrTzKwZLm5i/d7/Kl/56Rf8tKs+IL7VbDZ/pXleXvrjJPEl55kcfkR+bvr1aVNy6nBUlGJ614Fvppbaf7Q/wD1zklr0uPV7yXZHI8flV5j4Jsbm603zJHki+Sutj2XWmvJvk/j8v8A56V49ePvs76UvdOt/tt/LeT/AFvyVlXOtp88kb/uv+elU/LSKP8AeeXLLsrNkjm+e3k/5aP+8rmjTibcxsXPiB5ZPMj/AHsdMk8UW0v7uP8A1sn7z/rnVOx0m58xI9n9/wAyKnx6TDo1t5mzzZd71fLDsQaskj2ttNcSf8s0/wBXWJY6l9vkeT/VfJTJNWmsI/Lk/exVlfvopPtEf/XSSOr5fdDqdhpupfb5PL3yVD5nmyvHJPJ5UlYMmpP8nmf63Z/yyqhHrafaYI5J5Ivn/ef7lEaXM/dDmN7w/wCG08zzLi6/dedXQ+Zbf8tPtFcZbXPlfvI3/wBY6fu5f7ldVbRpfx/vH/jqKnu9QifLv7QXhdLDW3uLP/VSV5dY3NzFs+evoT9ofw/eS2P2iNI/Kjr5yttSeX93I/8AHX2eXy5qC1ueDiY8s2dhY6lrEvmSR3X72uz8P32tyxp5l7J+7SuJ8N6slrH5m/8Ae16X4b8ZWflp/osksuys6/oRQ+Lc7zw3bTfZvLvJ7jytieXJXTx2OiX9j9nk8y7+f95XMWXxESwsUt/7Okll31q/8JJeS232jT7LyvLr5mpTnKXY9iPKaUfgDR/3/l/vbrf/AKyWuttrXyrH/nlXJR+IL+wuYPMtf3sn/fve1Talrfmyf6Q/7qNP9X/HvrmqRlL3ZO5tHlNix8m61J/L8zyt9X7mOHy38ufzfuVz2m6kkkf+jwf6x62I755La6jj/wBVsrkqRL5vdOSudJtv+Egfy4/Klkh/56VZ1Kxh/wBF8uHypf8ArpU0n2a/vrW4jTzfkT95TL25trq5jj310c0tDnM2+jSWTy4/3Uuz95/HWPbeH4ZY/MkSStW+vUtbl443kl+eobHXHupLqP8A1suxK6eafKZ+6c9c+H7aKT95B+6/6Zf8tKzbnw+lrInl+ZXWx3z/AGlI9n+rSsqTfFJ/10/5aS1tTqTCUYmb/wAI28Vskkj+VVzTdE+wRpcSP/H/AKurltffu/s/nyVDJqU1hvt5Ekirb3pEe7zG3bR+V+8/eSxSJ5f+soj+zSx/f875/wB3WDqVz9l/eW7yRRSQ/vP3lZsetp9mSSsfYSkHtInYXN9psWzzE82WR/8AV+X/AKyrNtc21rvj/wBb/wA864aPVpr/APefvKrW0l/FIklw/wC9kf8A1lHsZaah7U6TVr62upE/cfvY/wDv3WbJ5MtkkdunlRf9Na5i+kmur147e6klijq/Yx3P2aD5I/v138vLFHH7TmHyaSksieYn7qT/AJaf8861bK2/0545E/gq5HYvdfvN/wDq08vy6hk3+Y/2fzPKjqJSlIuMTkr62e1vXk2SSybP3ldVbeIEl1Z7jZHFLHCsflxSf3UrK1L/AEr93Gkkv/LTzKx45H+01tKMasOUI+7I9CvvGSfZv3fmTVj3Or/arpPM/dRSVz2mxzS3M/mf9/KsyW32C2euONKMZF+0lI6ePxJDYbPM/e/cp9z4keK38uNP3VcZbXP/AD0STzZP3nl1NH50Vj/yzll/5Z1EqMeYI1pamrfa28saeY/73Z/z0rH+1W3/ADwjqn9hf7Cnl/62pPs039+SuiNNdDH2sji7axh+T5/Kio1K2SW4f5P3saP/AKquhuY4dLuUuPJ/+2VgyXzy/vJE/wBJ2f8ALKvT15uYiRj/ACeW/lp/2zpkmyKP7nlVqyRwyyXX7iTzdn7ysTUvJ+eSRJP3n+rjrpjLmCXwjJJJpbl5I/8Av5FVCOT7keyP7j0/y/8Ann/rdn+rqnHbzRyJ/wAsq7ImWpZktklify3qt8/lwR/63/pnWrJbeVF9z97/AMs60rGxS6k8yOj23KLlKFtJ5tj/ANNfkrYktk/cfPHF5aJJVO3tprCT928flb6Lm+eWTzP3lc0ve+Eept/bk8t/Mf8A1iVWub14pEk/5ayJVOK5f55JEk8qrPyfafLuP3XyVHKizbsbnyo/M2f6z/nlXZ2NzYXWzzPL8q3/AOWcUlcHc2KS/u7eDyv+mlVtJjubW++/JLLG9c0qcZRKjLlO21bZNJP5f7qq1tczRb44/Lliqtq2ywjeSOCSKWmabJNF/pH2X91JWMfhZtze8X7Hf9pg+StLy38ua4/1UVMto7b5JP8AVRybI61bq282T92/7qNK5pSOmMSh+58y18t/4P3kdXI5Hlk/eSSeVRJbPFH9o/dyyyf6use587y38v8AdRR0xG3ffY4pHj+1SfvH/dyVW037TdXP7t/N/wCedYMfnf3JJZY/v1vaJ/oHkXG/9789axpi5jY1K+f7M9vcP+6/jp9jqyRXMFvG/myx1leINStrr93Z2Unmyf6z/ppVCxsvN1JLiP7R5sdRKnDlKp1JHSXN79+OP91/z0jrxD4valDayeXbv+93161qUkM0c9nHBJLLsr54+Ikd5F4g8u4SunLaf7wxxMvdLPh/xJDf/u5P3UtezeErbStUjgt5H8qX/rpXgngnTft+twR/u69LsfCWpWviCCOzuo/4JI469LG04axi7M5qH81j6c8L6B9gjfy5/wDWUzUo7+KP/ln+8/1lcZ/wknirQdlvqGnR+Vs/dyRVW1Lx/c3Uccn2WTza+P8Aq8+Y9vmhynH+OpLmXxB5cnlxRVieH9N83xBa/P8Aut/+srqr7xBZ6pfPJeJH5tXPBP2CPxB5kaRyxSV6sZSp0n6Hnez5qikeqXOm+VpsFnH/AKrf/wAspKzba2SLf5c1bFzK8v7yNI/K/wCWflUy501PMS82fvf+WleDGR68inptz5t8kl4n7qrl7H9vvv3dTf2JN5fmW/l/vKfHbTRf6xP3X/ouj3eYDKkvvst8/mfupaf5j38fmSTxxfPVn7D9vuf+ue+s2xj/ANfb28/8f+sq48siJFbVrlNLjso4/wB7/wAtI/8ApnU1tqUN/pqfPHFLs/f/APTSprm1SWLy5Ejll8nzI6oaHYpLvt//ACJ5ddP2TL3uY0o7m2/cR+RHFFGn+sqG50S2tb6C4vIPJ+0J5kFTabpKRakklX7nTftVz5f2WPzdnmR1ze05SuUpxxwyyeZ+7/ebK0ra2SKRI/P8379Q22mv5f7zy4oqs2Okv8nyfva5uY2PKP2h/EHleDfL3/6yvk6xuUurlPMr6u/aH0ia68NvcfvJa+SI777LI/yV9tk/L7B8p89i+bnPQvD99bWHkfJH5kb16R4X8W6bo0iSf2d5vl7/AC68o8L+KHsLby47WO7r1fw/rl5/Zv2yTTo/3f8Ay0ijoxcf5kFCR38fiRL+xeTyP3Xz/wDLOue03Ur+Lz4/+en/AC0rj/8Ahdl5pcc1vHp0dTR/Gh7C2SO40vyvMrz44ecb6G/tI92eu6bqT2HiB/tHmff8v/pnR4okTWbHzI/Mi8t/3kleS33xWTWb66+fyv31dh4Nj1LXrGe4k8yWL/nn5dc9XDOlLmkaxrc3uxN621LyrZP9ZF/zzrb+021hH5lvdfupE8z97VCx0m51SPzNkkP/ADz/AIKs3Phu8ltnjjSTzdjyeZXm1PZ8250xjLsTW32a6/eef5UUlZWpf6Vcz2/mfx/8sv8AlnW3onhfVbCNI9n/AFzrN8QeG7mL+OTzY3/7+VFOUebfQPeMSONJba68tLjzf+Wnm1Nolj+7STyP9JqbTY5rqN45P9XsqGxjeLUp5JJv4ErplL3WYxiEl95OpeZH/rY/9X5tMtrlJZfLk/7+RU+5037V/q6ZptikVtRzRL5feJpLFLWN5I/9bVa+sfN+y/aE/wCmlav2a88x/n/65x1Q1u2f57eTzPN+eiMuYJROS1LUra/1L7HH+9io1LVraW5Szj/e+X/q6rSW1za6l5n2Wi+sbn7SnlwV6funCbcf2OK18yN5PNp99qUPl+XH+6tf+en+2tZsdjNFsjjj/wBX/rKs32kv5flx/wCt/wCelYcvvc1yinbSQxSfu0rV02Oa6kSPZ/rKyo9Je1k/d/upa7C20n7L+72eb5lFaUQpxK1z9jtd/wD5Dqh9pmlk8yP/AJaVtx2qebP5ieb/ANM4qhvrGHzK5oyNuWRjxyPFJ5kaeVLH+7rB1KRItSg/567/AN3XQ21i/mTyeZJ+8/dx1m/YUluf+Wf7v/lrXZGcYmPKMto3lj+zyf6qSr8dt+7SO48zyo6ZbRpayT+Z/wAs0p9zIlhbQfPJLXNKXNIuPulPUpUlkf8A5626VTsZLb/ln5nm1ZjjfVP3myqEkaQ7PLraPWPUxkXLn/WP5k/m1ehubDyk/wBZ90f8s6xfsPlbJJP9VI9ay6+UUKNOt8AYreEY23D5GNq18kUlr/q7uWP/ANDrNkjhuo57jyfKl3/6yKutk0m2tZEj/wBb9n/1lUJNEufLeP8A10Uj0oyibcpyV99g8vy/7Ok/eQ/vJPMrBksbP7T9y48quz1bRZvL8v8AeeVHWD8/25P3Eflf6uOOWP8A8fSumMv5WY1IlOx02z8x/tDyf9+6huY4fMg+z/8ALTf+7lrp4/D9tfxv5d1ceb/zzlpn/CGv+7kk/df9NIqv25Hszlfsz2tt5f8Arbn/ANF1DpPneX+8Typf+eldJqWifck2SReZv8yT/np/t1if2b+8eP7VJ5tbc0ZR3JCL91bfvKpyyP8A6z/W1pXum+Vbf8tPK/551leW8uzy0/g/1dbRI1LP2b/Rn+zpT5I/LufM/ef9NJP+elH2G5ljTzH/AHWynx6IkUn+kf6r/nlVllyO582OePZWlbXPlSQWcfmfvKp2P2a1/eSJ+6p8kb/bp5I/7n+rikrm6sXLsat9qSfZnk/dw/PT9JuX8v8A0j97/wA86of2a919lk/eRW2/95VzTbb7LJ5n+t+euaUfdOmPxGxHG/7iSrNzcv5b/PJ/21/5Z1Nolt+8/eJ+72Vcj+zeZ5dvD5sVch0Faxvv3fl7/wDrp/0zpkm//lp/wCOrNzZJYf6t/wDtnRYypdSJ88flf8tI6X94CH7M/wAkkaU+S5822T/v35kVGt3z2tt5cf8A37rHivnltnkkfyvMq480ieaJNqV95Vz9/wAqX/lnJV+LVrnzE8uD/pm9ZV9/rP8AprIlWft1ta2yf8svnrQQ+S++y2P7x/3sf7zzK8o+ImpP4j1b7nleXXQ6toevapcp/Zaebbf8s/3lFt4fvJdSSz1TRfK8z935kX/LOuujy0nzSZzylKr0OG8P2z/bv3ifx/6yvSPBPhe2tfGVlJqF1JLbSbP+Wldn4b/Zz1X+0odQ0/8A4mGkSPXvHi39jmwsPBsHiTT9R8q++zeZ9mrHE4+lL3b7o2p4afxWKcmiaJdaJ/xJ9Xkll2fu45fnrhr6+8q5fS7y1/e7P9ZFXGSeBfGEWpPcRpJ/10rHvtb16w1ZI7hJPNryo0f5ZXOmVb+ZGr4k8Nvp/wDzz/j8usHSfGSaDcv5kH8f7usHxJ4g1K/k/wBHfza2/h38N9Y165+2Xif6Nbv/AMta9TljTpc1ZnN70pfu0e5eF9WTVNNjuJK6GS5Ty0+zpH9+uAsfEEP2n+y7eCOKKOtXTb77L/rH/dfP/wAs6+flTlH3j1eY7aO+eWP/AIA9ZX9rf6M/z1D5aRef5n7qKTZT7m+hi8+P93d/9NK5TUhttS83Un8y1p/2ZIt8ccf2TzP3kdMk8n7ckkf+t2UyS+/5Zxwf6x/9ZFW/wkjLqx+/JJ5f8H7v/nmlWbHQ0ikupJEjl+TzI46yvtzxSJ9nj83zP+WtattHNLGnl/vYpEoqfCRH4izbeTLc2vyeV5n7ySr9zJD/AHP78lZUls9rqSf9M08v/V1t+XcyyeZv/wDIdc0pLQsmsY4ZZEuLh/4PL/66UyPTZvLSSN/7nl1NYxv/AMs4PN+RKuR744/3k/8AB5lRzFHkXx+ubmLwk/lp5tfD1zv+0v8AJ/rK/RH4rS2cXhKf7Yn7qRK/P3VvJ/tu6jt0k8re/l19tksvclE8LG/Gi5Hqz+Z/ocEcX3P3cVdPpPjLWIo4P9Z9m3/6usTRdEmi2eWn7qvUfDdr/YMiR3iSeVs/d134mUe1zjjGXc7bwLpuleI9Ntbj+xI5bn/WSVvfEzw/pt/olrb2eg/vf+enl1vfDPTb+133Fvp0kVtJ/wAtK9Uvr6GKxTzPLiua+QqYqUa/U9unS5oe8fn7Y6JNo3iib7Za+VF51fZ/gn+ytU0SD7HBHF8lGpeBbDVL59QuII/+ulVrHZ4duf3f7q2jrXFY2OKtpqiKND2Ujp9EsbawkSPf+9kR63pLa2tY/L/dzeWn+srno77+1PMuLf8A7+VsS3P2qJP+euz93Xz1SPvbHpcwzy0uvPk/1vl7Kwb2x/06CP8A5ZfP5lb3lv5f3/3UmypvLSKRPtCf9c6BHGXOkw/P/wBNP9ZH/wA86xLnTbb+0vLs0/g/5516R/o1/J5kj1W+zW0X+sSSGWOto1JRMpUzjI9Ehtf9WlFtpv8ApM8ckH7quz8tJf3m/wDgqhc2P2r/AEjf/q6PaGnunMfYbmwjTzP+PaprbTYdUvkk3/35PLlroZNJ+1b6Z/Yv2Xf9nT+Dy/Kq+bmFynGa34fSK4SOOCOXzHSSOn63oH2WRPLSOuzk0T955n+tlrK1KT95P5knmyx7P9V/rPmrb2sjm5Y8zOMj8PzfJHb+X+8rVktraLfJ+7/d7/LrY8z7LG8ezyq4++jmsN9xJBJ5Un+rkiralzSl7zMZGVJrflXzyRwebFHXSWN8nyR/63zErNtrHzdn/PWSrnmQ2t8n7j97JXTUtL4SI+7I0rjyfL/d/wCtrE+0pdX3l/6ry0+etvy3isX+0f3P9ZVnTbGGW++5+9+SuPm5Ym5yvl+Vcp5kn72mSaan26e4k/1X/TKu2vtEs7X/AK6SUXPhfzZP3b/vZP8AlnRGohcpwdzpPm+XcR/vfk/eSVzfiD/j+eOT918lenalon2Xz49//bOuY1bSbC6vp7f93L/7TranUjzEVKZiab+6j8yR/wDVpUNlHDdXKeZ/qvnqbUt8sb2caSRfcko1KN4rG1+zp5UVwn+r8zfJ8tel/eOD+6MluXv7mC3t08q2j/1cfl/u6aNPmxUfl+VY1oxau/lJ/rOg/wCWlHLIpHo1z8N7n7T5cieV/wAtJK5XVvC9/pd88kf77zP3dfScukw3++3t0/6Z1zHiDwvbS3SeZ/rfkrwY4mfMe5KieIXOm20Un+mPH9ujhrNvfDdh5ieZ5f7yHy69F1bwTbXVz+8f/wAh1ZsfBNtLYvH/AK3/AK6/JXT7ePxXOb2XkeP2NjYS3MEf+t/uf9M6fJpttFff8tJYv9Z+6/1mxq9jsfhnpUVylxH5ksuz/V1QvvBNnYSJJIlxL8//ACyjq/rcZSI9jLlPMb22hltks438r/lp+9rmP7Eh+zP8n73/AMhyV7fq3gC2v7GD/WeZVaP4b/8AEteS3/e+Y/mRx10xxcCPYPseG3Ogf8tNn8dUP+EbeKR/M8vzK9yuvBP9l/u7yyk/ef8ATP8A1dVtS8EpdSff/ebP+2ke2un68Y/Vjxa50RIrbzJP3tMtra28yf7R5nmyb/Ir6Bj8L2d1pqR288f/AH7pl98JbCWSf9/5VzR9fiH1Y8Bk0mGK28yN5KuWNjcy7JPI82KNP9ZXot98N7mXz7fyfKjjTy45PM/u1m3Om/YLH7P+8llkdP3f/PTbXTHExkR7ORxklzc2En7tJP3f7ySSptEvnlvnjjT+N5P+ulXNSuZpY/8AUfvI3rE+0X8XkSeR+62PW3LzRMPeNu+ufsuz/V+bW3pupJ5nmf6P5sm+P91XAX1reXWz/cSs251Kaw/d7I/Ko9jze7ccZeR1vijW/KleONP46zbXxQ8UaeY/lS1Tj1uzuvIjkT97J/y0pniDTf3iVdOMdIyCUpD7nxJNdX32iq39rvdbI5PM/wCenl1gyRJFvt4/+WdZv9pJa/vJP3UtdMacTHmPS7GR7+N7jz/3slQ6tGms239l291+9/56Vw2iak9/I9vb/vZa62PwBc2FtBrF4kkUXnf6yuaVOMJe8y4ykX9N8E+JNBtkks72SWX/AJaW1fTPwh+F2sazYwahead/00/e/wDLSmfArwuni2xT7RPH9z/WRV794bsbnwlvs/O822kTzK+exeLnKTj1PboUYxtI4PxB8Y7P4aeG/s8el+VLv8v/AFdcxY/GjQbrTUk1C9uIopNn7uWvUfFHhLw9rOmzR3ieb8nmV5Fc/CnwxrEaW/7vzY64KfspR969+50yjOPUuat8dfDEX7vT0krz251Z/Hl95dvp3lW2/wDeSeXXpegfA/wlayJJJ/rY08utLVr7wx4Nsfv2/wC7reMof8u7tmPK/tWseRR/CnTdLuftknlyy1T8QatNLvt9Lgji/wCelQ/FL46WeqSXVnpaeV/00qh8N/EFhLa3Ul48f2muzlq8nNUTObmp35YnJaJ50etTxyJJXVR+JH8uf/Vy1z2t6lD/AMJQ8lun7qrMcbyxpJ/yy2V2yjzJHNH3TVj8SXn+r8/zav8A/CQJ5k1vH5f/AE0rmL65hisUkkTyq56Tzot8kf8Af/eSVMaEZFyqSPRY/GXleRHv82KOnyeOkv44Pnji+f8AeeVXmkmpPLs8v/W1Wj1fyrb95W0cNGRjKvKJ61oniBJdSSSRJPKkRP8AtpXottraeXBHGknm/wCr8uvm/SPGX7uOTzq9C034iebY+ZqEH+k/9Mq4MThttDso14ykeo/6rZcXCSfvP9XW9Hcwy7Pk83/rlXmOm/Ei2+w/aNkf3PL/AHtWbbxtD9ugt7eCSLzE/eeV/tV5UqU+x2c0T1exuUijSSNP3X+skqGPVn8z955flb/3kf8Ayz2Vyum+IIbr95/rfLfy5K0rm5SK2+2fu/s0n7usS4nm/wC0zraWvhPzP+WsjvXw3JJ5tz5kiV9h/tPbP+EXtf8Acr42/wCelfeZLGPsGfPY7+Kje8P+KJtPr0u28fvqkdlb3CR+bG9ePx233/krY0TzvtyV6VahGRzRkfbHw7+Jj3VjBo8f9z95LXTySfYNST7Zdebcyf8ATP8Adx18l6bfXNrfQSW8/wC9j/1de9/DfxJYX+yPVLr/AFf+s83/AGq+KxuEVOTlE9vDV3U+I9O+w22s2335PKkm+SuS8SeEnsZP9H8yWLf5n72u8tvEFh5kFvZ/vfk8yodb1b7VbPH9qji8yvG5pRkdkonGeH5PNjf7P+9l+SPy66e1vppbH7PH5fmx/crzq+1LVfBty/2ODzYpP+Wnl12Hh/Uv7e0lJN/lX0af6vy66alNyjzERkdJHI8v7uT/AFX/AJErmNb86O+S33+VFv8A9ZXTxxv8nlv5vl/8tKxNbjvNUsUj/wBV5n/LT/npXHT92XvFyM3TZJpbH94/k/J/rKuW2rP/AKvf/q/+WcVWbaxmltnjkT91/rP3tVpLJ/M8yTy4vMf/AJ50BEJb5/LePyPO+fy6xPtP9lyT+Y/7qT/WeV/y0Ra62Oxm/wBZIkcX/TOKs3xBptzdabPJbwebFs/5ZVdP4iJFDTfEEMumv88nm1ZsfECX9s//AD1/5ZxxVQttEe10393+98xP+WVWdN0X7BYpJ/rZZK6ZRjYz94vx3zy2LySP5Usafu6xNNubOTz5JH/1f/LT/bq5JYzeZPb/APPT/nl/yzrB/wCEfmlkgt4/79Eeo5SLN9e+VbJJ/wA86p6lH9v/AHfkR+Vs/wBZXVf8I/8A6L9nuIPNikq/Y+G4ZY3jjTyraOo9pGIezcjyu5tntY4I98cvl1c0Tw/N9uSSSf8A1n7yOuq8QeG/Kk8y3eOjRL5LCTzLzy/K2V3+05qb5Tm9n7wa34f+32KSRvVCx0m5i1J/3/7rZXTySPFGkcf+tkq/bWKS7Pn8qWRErzfaSjHlOnljc4++sf3f2zz5P3f+rjqHTb6aW5T9xJ+7rb1b91az+Yn+rSsTTb65itoLiRPKirbm9wjl94uatbTS/wCkb4/+unl/6vbXGalcpf8A7y3f/rnJXVeINSm/5d/L8yT/AJZ1lWNilhY+Zsj/AOenl0UPd94JHNx6b/rriR/NqncxzTSJJIn+rSuq03TftXn3FxBH+8/1lZt95N1c+ZH+5/5Z/uv9mvSjV1OaUfdOektppdkmz/V1N5iVsf2S8saR/wCx5klWVsX2j9x2o9rzEcp73repQ2t95lvP/G/meV/y0q5JG9/Ja/Z/L82R656503ypP3nmf9M67zwlpKXUaeWnmxSJ+8rwdD2jg9WsXljSPf8AwPWroll+6TzPM+5+8ruZPBv3/L8v92lZtjHc2sc9vHa+V8ifvf8AnpUGnKZum6J9lkg8tP3VTf2J/wAtNnm3Mf8Ayzrb0TTX8x/M/wBbG/8Ay1qbTbG8l3/JJ5W/93Um3u8uxyWpaTNDvjkSPzZH8yOsex0l/Mf5PKl/5aV6RqVj5UiRx+X5X/LSq0dq/wA/+s/ef8s/+elT7wezjI5iS2eXTXt9lcxe+Eklkgk/1Uuz/c8yvXbm2Ty/3cHlSyVx/iix83ZH5/leWlaRkY1InJX2iPDbP8lv9xKp33hK5sLl/M8z79dzJpNz/Zv7t5PNkrnrWPxbL9tj1C1j8qT/AFclXzSMChH4R82N4/8AY/791D/wq6w8xPM8yX5PLrvPLvIrHy/sv73/ANGJTLmTUo/4P+udEak+bc09nHlPJbn4XWH/AC0tY4opP9Z+8rkpfBNt/pVnvjl/6Z1735cMm+O8nj/66VwHijxB4e0eTzI72OWumnXq92c3LA8c8UeEvsFwnmJ5Xlw/6uKvMdbsUlk+0Rp5suzy5K+mZL6w8URvJZvHLLGn/fyvOvEGiJa3TxyQXEUX+s8vy69nDYmX2jgrU4y+FngNzHNFJPHJ/frrfC8c2qSPZyP5tX/EFtDFv8vzP3n/AEzq58PPC82s+IIPn8qKSvXqVI8nMcEY+9ymVrfhKG1keSSD+CuDj8E3+qXDyRwSfZq+h/EnwzSWxk+xzx+bb/vJI5ZK6rwLqWm/8I+mn3kMcVc3190oc0dTpjhuaXLLQ8r+Gfwzh/1kkHlS/wDPSvadN8Jebpv2O8g/0GT93XMat4XvLq+eTQ3ki8yvSPAum6r/AGSlvqH/ACzrwsTiJ1VzXPSow5fdscBofgnxD8FtbfWNH8zUPD2/9/bf8tI6+ovDfjLSte8PwapHP/00kjrz3w3ptzdWN7Hcf6rZXAal4b1Lwbr91Jp97J9hk/1ltWVSUa/ky481P0Nj4x/F7yo7q3jguPKkT/WV88WPxWmtfLkkeSKXf/37r2DxJ4ktr/SUjj8uWXZ+8/d/6uvnjx/c23/Lnp1xL5b/ALySL/VxvXp4KlCS5ZRODE1Z8250Pi342ax5cflzyVwF94/1LXpE+0TyS+X/AM9ZKm8G/DfVfiDcT/6V9k8v/nrW3Y/s3+J7q+8vfH+7r24xwtDqrnBzVanvanPRyeVH5cbyeVvresfEkNhH5cif3P3lbcfwlm0aSePWNUjtPLSuV1fw/YaXI/l3X2qnzUqvwsOWcehvWOrf2zffu/3UVXLnxBNa/wAElP8AhD4btvEdy8ck8dpFXqniD4O211bJ9nuo/NrgqVKdOfLI6Y05yjzRPIrnW/Nj/wBR5v8Ay08yqFzqSXXn/wDPKuh1L4U6r9p8uP8AfRb6h1L4b39hJ9+SL5K1j7LTUx5Z9jlf7S82T/nlVOS+fzJ/k/1j1pSeG5pL7y5Hj/eUy+8E6xF+82SeVH/y0/5aSV380O5l73YyraTyZH8xI5fuVvabrf7v92/lSxpXJSaTqXlv5kEnmVDfR3kX+sST/pnR7OMuooy5D0X/AITKG1sfs8iVsWPjbSrW5T55PuV4zfX1zLbQR/vPN/6a1m3N9NLHR9UjII4iR9RWPxWsPLSP/VeXXQ6R8TNKv/IjvP3sVfHMfiCb7D9+SrNj4tmikSSuP+yYayidP1uZ9D/HrUrDWfCUH2Ofzfk/5ayf6uvk6OR4pK7zUvHTy2yRyfvYtnlyR1xMlinz3Fv/AMe1exgaDoQcTjqS55EPmffrS02T7LIkkj1m+X5tEf8Aq/8Anr5dd8o8xgeheH/EH2+5SOutj1a8/eeW/wC6/wBXJJXjmkyfZZPMrpLHW/NtvLrgr4b+U0jKR9LeAPG39l2P3/3sf/oDV1tj46S6j/eJHXzf8O9SmluLqO48uaKRPLr3Lwl4bTXo/LkvfKr5LG4aFM9ihiZS907O51Lyo08z97VCSR7DUnuI0kii2f8ALL+/T9WtrDwlqUEdxdRy+XWJq3ii2url/s7yfZo/9X/vtXl0ablL3djplI9dsb6HWY5/saf9soquSaLf/YU+Tyo99eLeF/G39gyfu383y38yvV/C/wAXrbWf3dw8lY1qFSMnK2hdOUS//Yl/LfTx/wDPT93HWlY+H/v/APPX/np5lPtvFth8n7+P/trJU3/CUaV5f+hvH/zz/wBZXL73Y6DB1L7ZFc+ZZwf6uqdjpt5/Zr+ZP+9rlfG3xjh8L6t5cifuq4P/AIaQe1kn+z2vmyyf6uuynha1SPNGJzyrQjJansdjpLxRzx+f+92Vj6/ZX9hpqfZ/9bI/7yT7lcl4b8da9qkb6p/qoq6HRNcvPFH2qP8Ad+b9ml/eeZ/q66Y0ZR+In2ykU7G5udP+y/Z3/eyb/wDW1salFcy/6RGnlS/8tPNj/wBZWb4J8G3+l3Pmah/pcUn7zzPv1vatrc0Wmp5dr+93pHXNKUeb3SomJbX00UcEck/73/nnFW3balc/Zkkj/wCuckdZuk75b55Li1/7aUal8SNE0u+8uOD/ALaVUo83wxCMl9pmP4603W5dkkbyfu/9XHXldz/wkNrJ+8/5ZvX0/wCH7mHVI0k/dxf8tI6fq1lpssf2iSyj82OnTxfso8vKRUw/tPeizwfTfFuqyyQR3if6uu8k+ImlWEfmR3Uf26NE/d1pat4NhluU+zpHaeZUP/Cs9Kluf3k/my7Fq5VKVWS5kRGNWN+U86ufi9DrNz+7g/1e/wAyOunj1ZLrSdO8u6jii/5aebVDVvhnZ+Y/2fzJbmR3kkuaZ/wrPUrDTfMjuvtcUdbctD7LsRH2vM+ZGxJ9gtfP8x/3v+s8yWs37TYXVz+8uo/Nk2VxkfgXWP8AVyXX7qOuh/4Re2sP3n+t8yo9nDX3g5pdjV1LZLHa+X/y0d46yo9Jew8y4j/v+Z5f/PTdXQ2NjDF/Z1x/y1jR45K6G5022ijtf9XLWMpcvuxLj7xwdz9sh03zPIrm/wDhIJ/7n/kOvXY7Gzlj/wCWf3KT+zU/uR0lXX8o5UZS6noHi3SZrW+nt/8AbSrPhKR9Pj+z/wC3Xpfi3RLbUNWn8vy/3k37yuPjsbmwvkjt/Llikd/MkrkPXjHlidDY3z3VtPb7Lf8Ad/u6h/tK2+S3kg8qLZWbpttNFJ5kjyf9dPMrp4vD9tf3P/TWuaRtzaFO2trbVI4JLeerMmkvFHB/y1qaPRLaKSCO3/c/89Kv+Ylrs8vy6PeNuWJz2paTcy7PLfzf/sqLaxuYrlLj/W/JT5L5PL8zfJLLUP25Io/3afx/vIq0I90h1bzr+RPMfyv+ekf/AD0qzbW1tLI/7nyq5651a8/fx7P4P3f/AEzqH+0r+XZJH+6iqomR0P8Aa1nF59vH/crNkj/ePJ+7lrH1a5hijeSSeOWn6brafYbr7O/+r/1nm1n7xn8jqrG+f/WSf6r/AFcflVNJ9jv4/wB5/ra5WS5mv98fnx2kX/LP+Crmk6TbRyfvHklljSqNvsrQxPFvgW21S2eOzeTza8E8W/s36l9pe4s7rypa+ro7aHy38v8A1tQ31kn2ZP3/AJMmyuijWnQ+E46lGMpHxDY/ArxtFJ5ln5kUtdtbeG/GHg2x/tDWNRju7aOH/V/f+Svoe+1uzsJEj/5a7P3n/TR6+af2tPiJDFoiaPZzyfaf+WkcVerSrTxU1GxwSpwoRcjxzxt4/s/Eetv9ngj8quh8JeIJrXTfLt7KPzY/+WleCaTJNFJPcXEEn369y+DnjLwx5iW+qP8A2f8A885a+gxdGNClyxVzyqcvaTOz0mO8upJ/MfyvM/1kldVpPhf7BYx3H7uWX/lnHXSeErHR9Ztnjj17Sfv+ZH+8pmpeMvD3g25TT7zUbT92n+rr5aUpy6HtxjGPxM6SxvoYtkclrHLV+51tJf8AV+ZFc1xkfxa8K2sn2i4vbeX/AJ51g+IPjR4VmvvM8/ypY3rn9hUl9lmvNGNtT0KPxIkVjP8Av5IvMevHPG3xRewvp4/Pk83Z5lcx4t+NiS+f/Z8/mxf6yOvN9S1J9Zk+2Xn/AC0evXwmAlzKUjzquJ+zENN8UardeIJ7zf8Auq6GT4kJoPh+60uO6j+w3myS7/6aPWP4X8N6l4yuXs9PT/WP/rIq7Ox/Y5vNU/5CGqeVXvSlQh8TscEadSXwq551J8XrOw3x2db1j8XtSv8ATfvyeb/q69Ck/YVTy0+x63W94S/Y9m0bZ/amqRy23/POKsZV8Fy92bRo4g+ftS1u5upHkknklqn++uv++K+t4/2a/CXlvW3onwX8JaX/AKu1k8yN/wDWVj9fpQj7qD6pVkfLXgXwL4ni/wBMs0krpL7w/wCOfLj/AOPjzY3/AO/dfXUek2FhH5dnB/q4amvZPNtk8tP7/wDqo68mWYzlPm5UdkcJ7vxHyRpMfjbRr6PzEuJf+utdn9p8VX9s8d5pfm/9NK9m1bSft9k8kj+V8n7v/npvqha+H7yX95caj/BUyxfN71kXGhKMtzyvw/4TvJdbT7ZpccUsldzqXgWGS2T5/wB7vq/c2N5/wkieXdfwf6utWT7ZF+78+PypH+SSuepXqSkjaNOPKeaXPgX7Lvj8iOXzKoXPwzs7rfJ5Edeo3N8l/wDu4/3UnyeZJVmOxuYv9Yn+rT93VfWakQ9lGUT5s1L4U/apJ5Psv+rd5I64PxJ8M5v9ZbwSV9mf8I/5v7yS1/g/551W1LwlbazY2vlwfxvXTSzSrGxzSwkT4AvvBt5F+8+y1iSaTc2v7uvuq2+F1tfyfvE/dSVm618BdKv4/Lt/9bXtxziMehwfUpWPhuTf5bx76ZHfPFvjk/49v9ZJHX1dc/suvdSf6/8Aex1zGt/su3kUj/8ATOu+nmmHl1OaWGqR6Hzrc7It8luknlUXMkPmeXb/AL2LYn/LP+OvSNW+C+q2Hn/JJ5cdcNqXg68sI3+T93/y0r1adelO3Kzm5ZRKfl+bGnlp/rKmuZEtY/L/ANiqccflfu9n7qpvMf8A1f8Ayyq5BE7bwlqX2WVLiOf97G9d5Y+OrzS9/wBj/dfP5kdeOW0n2CT79dtY6tDf2KW8jx+bbp+4/wCmiV5tehGqXGUonT33i25utSgkuH82Wpv7SubqRI7f975n7ySuS+0+b/HH+8r1r4Q+H7a61JJLx44opErzaqjh6exvHmnJHefDv4SzeI7FLi8kkil/1lbfi34L3Og7/wCz/Mr0jSfHWg+EtN+z26SXfl/8s4vn8yqHiTx/4h8UabJ/ZfhS4/eJ5fmS18r7erKR7sqMInDeAPh5c6pc/wCmXX+sT/V16X/wruz0ux/dpJXiek+KPFXg3xJ5mqJH+8fy/s1fQnh/UrzXrGCS4g8r5PMqMVGfMpStZhRkjgNS+DHh7VL57y8SSWq3/CpfDejSfu7W382NK9X/ALNubr95s8ry/wDV1TvvD9tLcpJI8ktYxrz5eW5t7OPY4m+k0rS9NSz8i38r/V/6uuJudNfzHks/9Vcfu/3X/LOvTtW8C21/vj2SebH/AKuofDfglNBtkj3yXdz/ANNaKdXl6hKDkY+iat5UcHmJ/rH/ANXW9fatpsVskdxUOt6TDayJ5f7qXZXnXiC51j/Vx+XLFHR7tWaCUuWJ2GreKdKtbHzLeDyvk/49pa56x+G6a9/pkkHlf9M65Wx03XtUvoJJE/1b/u69L8P+JNbv9lv/AGX5X/TT/lnW0o+xj7rMeZVDY0Tw+81snlwyeVGnlyVsXNj5P/PPyv8AnnVzSJLmWPy7iCOKXev+qrVvrHzd8kcH+r/1debKR0xicf8A2S/9+T93/q5YqLGxe68j5PK+Sukjj+yyJ5af6vZ/rarSfZvN8uP/AJZ0R94vlMf+yfN/1if6yuejsXij+zyf9s67ny3/AOuXl/6uSqepaT9qj+z7I5fMq4mZwcek/u7ry0jljk/5Z1T0nTbb/VyQfvf+Wcdd/beF0/5aTxxRbKuWPg3TYpX8tKv2pl7I8ukvrDS9b8v7LJ+8re02SGW28z93LFv/AOWtdhfeBdEv5PM2ebL/AMs6x9W8C/vEjkfzbb/nnV80ZB7OUQ8P6tZ/ZvL2Ry+Wldp9s8N/88Y64KTwveQ26eWnlW2/95T/APhH0/vyVHKujNY8x7Zc3Txa3P8APHFFI9ULnVnsP3ciR/vJvM8yqEltN9u8yT975f8ArK6Sxsba/tkj2ebLXOehGXulO2ubC/8APj2SRfPW9Y2P2Dz/ALPPVaTRLaKN44/Lll3/AOsq5JHDYW3lxv8Ax/6yWo1LiXLbUraKNI7iy/dbKoat9jv/APVpH5kif+OVT/ttIrl5N/my/wDLOptNtvt8qf8APWjU25inJbPLH5n+qp8ljDF5Ekjx+VJ+7rYubG5tY/L2fvf/AGSj+zX8tJNn72q5iDnpPD81/JP/AKuKL/0Y9H9ifvP3n+qj/wDIldhbeTaxvHvj8qs3UrH7V53l+XLLV80iJRMr/hH9N/f/ACR0yx8N23mP9jgj/wCmklPjsUsLF45P3sVTabvl3x7PsksdMOXYfq2iaVY2PmSQ/wBysq2tnv5H8v8AdRR/6uSuq1a5SWxSP9xFFWDbal/pP2f93F5n/PWOlGQS+E56S11LS9/mPHdxSOlQ6tJcyxpJ5EkUuyutuZHljn8zy/8ApnFWbfRpFEnmTx/ZtlWc58qfGPxbrHheP7Zb2v8AB/rK+NvGXjK/8Uak9xqHmebGnl1+q2peCdB1mP8AeJHLFvrB1b9l34e+I40kuNIt/NuH/wBZXvZfj6WFXvxPJr4SrV+Fn5feG/H9/o0n3PNi2f8ALWvafCX7Q/huKRI9c8L2ksUn+s8qOvofxb/wT78Gapc3Uel6hd6fXEx/8E9vJvvLk16SaOvZqZhgMR3RwRw2IhLZMs+H/ij8ENZ03/SNIktJayv+EF+GmvabdXln4vt4oo/9XHdV2ek/sD+FYvIjvNUu5fv1fuf2H/D32n7PJdXH9kR/6uvJ9pg435ajO/2deXxQR85a3H4JiuX+eSX/AKZRVj22m6J8n2eC4lljf/nnX2Bpv7I/hiwk/dp53l/6vza9C8P/AAl8PaX+7/s63/j/AOWdKWPpwj7rbJjg6kpbWPgmx8L6rrPn/Y9BuIq27b4C+JPEf7y4svskVfdseiW1h58dvax+bVaPZNbJb3CR1l/ak+b3UV9SXN7zPE/hv4JtvBFz9n2RxeYiR16jptrDqkk/z/utnl0yT+C3t4P3vyeX5tdPomm+bH5eyTyq46k5T96W52RiZv8AYl5FJ5lu/wC6jR6JNNvP9XI8nmx/6vyq62TSUtZE8tPO/v1Dc20NrH5kc/k+ZsrGUi4xRx9zon7zzLh/KqHzLa1sftkifut9dPJ+9jn/AHkcttsrE/sn94/mP/rHpBIzZNSs4t8n/kOixk/0ZPLTyopHf/lpVyTw3+7T5/KijSmabpH9l7/Lf97WXMIfc/Zr+2fzJP4E/eVm30ltYSPJH5csX/LSOti5sbn546zbnSZvLupI0klkq4yiQclqUiXUiSW88n+p8ySP/gdVrG5muo57jZJL5f8Aq6s6bpL/AG66+f8A1f7uPyq6TSdEtoo38xPKl/5ZyS/8tHaumVSNzL3jjNJ1K5luXj8uSLzNkddhpMlzFG8n7urMem20upQWf+ti/wCmX9+tWT7NFvs7dI4vk/1lc1SXMbxMfUtXtvLeS4/uf6qL/lnXPSSQyx2tvb/aJZf+WkldtHokN1s/9GS1NH4W8rZJ/sPUFcspHH6T/wAe32O8tZPs2+tuTRLO6sUjrSk01/3HzyVD5bxbPMeSWo5uaQRiU5NJ+y7Pkjll2VQudNttZkT/AJ5R/u/+ulbEls8v8Hm1DfWU0Vj/AKP5kXlulXze8Ejj9b8E2eqST/uJIvk/eSVwdx+zxpWqXL/6yGWT/lnXsdtLNNI8dw/8f7zyq3rbSX8tJJH/AOmjyV2Rr1IfCzGVKnL4kfKPiD9jm2v9kmn3XlSyV5vrf7I/ifRfPks4P7Qijr9CJLa2i2SR/wCsk/1kdHhuO28v7RG8flSJXZHNMRCPNe5zSwVKR+XepfDvWPDks8d5otx+7/d1if6H88cn+iSxpX69XPgnRNZtv9MsY5opK8f8f/sl+CfGVz5f2WPT5f8AplXpUM6j/wAvUc1TLZR+Fn5xW32b9xJI8leheG/FvhvQbl5PLku/Lh/56V9P237A/hj5/M1S48qOt6P9hHwT/wAtLqStq2Y4WrH3mzmjhMRE8Z8P/tlWfhy2e30/whb+bGlZviT9sLx54ytnj0+1j0+Lf/q7WOvpbw3+xr4Jtd95Ha+bF/01rtrH4J+GNBjn+z6Xb/8ATP8Ad15UsTgqUvdg36nZGjiJP3pHyR8KfCXjDxl4gg1DxBBJFF/rI6+sbGNLC2S32V0lr4XhtY/3fl1TvoktY4I4/wDWyV5Veu68trHfTp+ziZsdy9rJP8knm0yT+OT95/1zq/bWP2qP7R+7/dpVD+xJrqT7ZI/73565onVqVvLeK28uOrMls/l+Zs8qX/lpV+20l5f4I5fLrYtvD/lRwRyP+6oK5Tg77SftVykkifvaoX3heGWOC3s0k/gjkrs7nSfKufL3ySxVmyab5X+reOKWgxkcrJ4S+yySXEbx/wC3WxpsnleZ/wAsrb/Wfuqh1Kxfy3kt3k/56f8AXR6uW1umqWKfaHt/N+T/AFVMiIyO+eWN/nj/AHdbdjJD5f7yf97GlU7GxsJY/v8A72rkkiRR+Xs82s/dNohc2zyx+ZH+98yq0dteS3NrHHB+6rVtbmGWR/k8r/nnHLWl/aUMtsnl/vZdlRH3S+XmMGO2h8t5Lz918/7yobaOGWR49kcUUdP1KT955kf+q+eq0ckP2VI9kk0tEoke6Tf2bD5n7v8A1W+i+0n/AG/N+7UMd9bWEfmSPJ/0zjq/bX32rf8A88qY9Sn/AGJNFH+7pkeiTeWkkdbEdy8u+q39reVc2sf+3+7oDUrW3h+5m3/JUP8AZL/88ZK6SPVvsu/5P3slWf7Sn/55x1ZkMtdWhluUjuIJPuf6ytvSbGz+S4j/ANbsrb1vwkmg3P2fyKzY40sLb/gFQenGXNHmLlvfPY/9NfMm/wBZLHVbVtbtpY/LkgjtPn/d1lXGpf7Ekvl/6ypraR7+5/eJ/HWfKUMjsXij8utLw/bJFG8m/wD1b1f/ALEuf+Wb+b5ldJY+D7iw0l3k61oZSlGJWk/eyfu/7laVj4f8m2/5Z+bJVPRNNmupP3n+tj/1lb0cbxW83mQyS+XWEuYJS8znrnw/5skHmPH+7TzKoX1jc+XP5f8Ay0StXUpXi2Sfu/LqtJqSRf6x6v3g5tomJe2P+hTyeR5ssez93TLG3eWN/wBz5Vb1zc/2pYv5fmReZsqH5PLmkuKv3g5vtGPfaJDFGkd5DHL8n/PSn22mw+Z9yTzdn7uSrl9fJFHaySQebF/H/wACqaPzpf3cafuv9ZRyyI9pHlMq+02GX95JPH+7qhJptt/00rS/fS7/ALRB5ttv/d0/57qT93+6/wCmdXzcphze9ucffaB9qkgj/wCWUmzzK6HTdNSWx8uR44pd9bEu/wCxP/y18xE8usq2vvNknt/Io+KJRDHbJ5l7Jb/6qOmR2z6hInyed5f/AH7q/bWN5YSPp8cH7q8StuTfFJa/P/10qyoy5bmPH4fSWRPMeP7ktUJLFP7n+sTy67C+jh8vTvn/AHfz+ZWJq2mvFs8v97WPMXGUZHExx3NrI8kflyxb/wDlrWlHGksb+Y/m+X+8retvD7/JHJVa+0mG1kT9x/fj8umETj4/s37/AMtP7/l+bT7KxfyvMkS3i8utiOxSLfJH/rdn/ftKh+f562I9pE4n/j1uftEieb5j+XV+21b7LI/lp5UVatzcw+XJJ+7lqnfWL6pYv+//ANXVcu5jzcpc/wCEx/0b/SHj/wCudYkmrJrMnl/6qKprbwu91J5kifx1Zk8PvF/o8f7ry3/d1p7xHMU5NNe6328f72oZLZ7C2/eP5scldVbabNdSeX5ElH/CPzf6z7LJ9/8A5a1nyy5uUI21OJjkS6ubX/n2/wCef+3Wl9pSW2eO3T97I9dDH4SuZrH93ZXH3/8AllHVyx8E3MVjBJHp135u/wDd1EubsXzR7nNyabN5aSRp5vyfvJKm1ax+1WM/l/uq7D/hG9Vl32/2K7qGPw/rFrG8kekXEsn+rq483YjmpnlFton2DUp49kfl760o/D6X8j/9M67C58I69dXV7/xJLj/rpWlH4F1KKP8Ad6RceX/HW0oy5tifdOGj0mH7T5cbxxfJVa5sXikSOT/lp+7r0KT4b6rNcvJ/Z0kUWxPM+5RH8O7+KR/tCfx+ZJ5siVHspc2zKjKPc4nTbZ7rfHbv/wBM/wDV1q3H2+1kTzEk8rY8fmVqyeF9V+3fvLWOKWP/AKaJWlJpupfbv+Wf7tPM/wBYlHsZ9h+0p9ziY/D9z9pgjjoj8PzfaU8z+/Xc/YbmWSCPfaReZs/5aJVbxBfPYWL+XNb+V/10/eVEqFX4uV27ijVpX5YtXOGudNS1/jqH7Cn2FPMfzfLf/llTJLl7qSof9VJ5n7yucuRc+zW3yfJ5UtPtpIfL/wCWnmyVT1KNL/yI5Kp6bY3Nhcp/uf6utTM6qxtrny7WS4T7JfRv88fmb6I7mG1kuvL/ANVJU39rQy2yfPH5tU7mOa/3xxv5UsiPJH+7/wBZR194B/8AaT+Za/6zyt9XI5JornzLifzbb/lnHLUOmyJLY/8ALPzY/wDWVpfbrD/lmn+rSj4ZGnxR5iz5b+WnmeXRJG91Ilnv/g/eeV/cqH9zLbp9ouo6mjubCw3+ZdRxVcYy+GKIlKMUaX2ZLCP93DVaS2e6/wBY8n/TOq0mt/b9nlz/ALrfVm+1JNekgj3xxXMaeXHHF8lR7OZfNGRz19JbSyT2/wDqpdn/AC1+Sub1u5TS5LX/AJayx/6v/poldnqWifvH+0f63/lpVOTSbDULlPL/AOWdBmYP257+RJI7WSKKT/yHVzzPKjeTyK0pNNhtZP3n+qrBtrlLqT93P+6k/wBXQac0o+6X/wC0klj/AHnmVNY6lDFH5cf/AGzklrNvtNeXZbx+XF/z0qtbaT9g/jj+55lRzF+9I3v9bJ/rPN8z/WVgyW00Vz5n+5HW9baaktyke/8Ae0alpKfYUk3/AOkx0cwe6cxc77qTzJH8n/pnFT47aH55PIq5JpMPlp5n9z/WVm3Nt5W/5/N/5aJHVmMhkli/meXHPVyORItn/LLy6xLbfa6l5fn/AOjSJ/y1/v1q/ZrO1uf+ulARNKS+SW28uRPKlp8ciRW1MjjtrWTzI382n2Nt/aknlx0cvMXzRGW2mw+X5ezzYt70+PSE8z/plJsrV1LwlqVraxyfZbiK2kplzpN5ax+Z5EkXyVfsZdmRGpCXUx5NETzE+Sn/ANkpa/6t5KuRxv5afPTI/Olj+/5tRyyL07jP7Jf/AFe/95sqz/YifZkk/wCWv+rotpJvMePf5VH9pTRSJb/6qpHqVo9EubqN/nqH+yb/AP6eKvyavNF+72VN/aVz/wA9qXLIXKf/2Q=="/>
          <p:cNvSpPr>
            <a:spLocks noChangeAspect="1" noChangeArrowheads="1"/>
          </p:cNvSpPr>
          <p:nvPr/>
        </p:nvSpPr>
        <p:spPr bwMode="auto">
          <a:xfrm>
            <a:off x="1447800" y="2009238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" name="AutoShape 4" descr="data:image/jpeg;base64,/9j/4AAQSkZJRgABAQEAYABgAAD/2wBDAAMCAgMCAgMDAwMEAwMEBQgFBQQEBQoHBwYIDAoMDAsKCwsNDhIQDQ4RDgsLEBYQERMUFRUVDA8XGBYUGBIUFRT/2wBDAQMEBAUEBQkFBQkUDQsNFBQUFBQUFBQUFBQUFBQUFBQUFBQUFBQUFBQUFBQUFBQUFBQUFBQUFBQUFBQUFBQUFBT/wAARCAPAAm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BdSsfO/eR/62obnfa237x/N8yptS86G5T5I/s1WbmSGWP95X8+an1vNsZmkx/YNFhj/dyyVdttb+33U0fkf6vbvkqGOx8uy3xx/varaTssPtPySeZI/7yjUqUYyvLqbUscv2KFIE/jptlI8n+jyeZWP9uuDq1rZxvJENjSSVtRyPbSP5nmUuU5pR5Y8si5cf8+8CPF8lRfYXjk+/UtvqLyyeXsq1/qqiRzawMmSR/tSQeX5v/TSp9O02H5/Mh/eVc/1slTfP5lXEJVHylOS2trWNI9lUrzZ5flwQ1rX1t9qtnjqt9ieKP79EojpyOPsb2aS+uvM/uLRc3E0Vs/8AuVfvrfy9W/eJ/BTJLb7VbJJcJ+7rM9eMo6SMf/j+kfzPM/d0W1j/AKT5ldbJHD9m8yNKwbixufN8/f5VPmNKVfmTMf7DNdXySVq/8Iunl+WkFU45Hil8zf8AvY66yymmjjR/Oq+aRVepOPwmbb6b/Zds8ez+CqlxoifaPMgmkrp725Ty0rnr6+msf+WEkse+jmOOnKcgtrF4pHk86j7TDF/B5UtVpNWS6jj/AOeUlXJLZ/8Aln/q6iRv/iLmiyP5j+Ylbclt5sf3KwdJj+y7PLrpI5KvmiebiPiM220BIv8AvvzK2OPL2UySOn+Wnl1fNzSOOUpSDzP3nl0+SRYqIqhkvU8zy/8AlpWhBPSeVUMdz5tPkkqfdAhktklrNvY0tZE8utKSTyqyr25/0jzKz1OmnzGh89ZlzH5clPkvvNi+/wD6ysyzvYrXfG8nmyUanTTpyLscaf6vyfNrNvrJ4t/lw1NJ4os/KT9/HFWHJ4xtrqSePzo/3f8AyzlkquWXKdNGnMkktppbdPk/e1vabpv+jPJIlcT/AMJ1pUckEn9owS/9tK6q38ZWH2b/AI/bQxf9dKvllE2r+1lFRiav9m/ZdkkaVz2rSJFEkn+tqX/hOrO6s5v9Kt/M3+Wn7yufk1K2/vx+bJvkq/i6EUIzjL3izcyJFbPJJB+8jT93XNyXM32ZJP3fm7PL8un22pTXUcEm+Os2+ke13/Pb+b/BW3KerT90p6t5PzyRv/H89cfq2zzI5P3cvmVpXMf7t/njil3vXMSb/tP/AEy/1nm/886uNP3jaVSXKM/1sn2iRPN8ysTUtJ+5JG/lS/8ATWtjSYppZEjknjilj31lalH9q1by5H/df8862ic0vQpyW3+jJcb5PN/6Zf7NVpLH7f8AvJP3UVbckf2WN/3f7r/nnVC5/dR/u/Ll8ytCOUsyWMMuk/vP+2nlVzFzpL2tz/qP9W9dJHJ5Uc8kf9xP+WdVvsP+kp88kvz/ALugJU+YrWOmv5f+mJ5vyVNJpP7xPsf7ry/9ZXc2NlDLGlcxqXh97C5n8u683zP3lZ8wSp8vQPMS1/d76huZH8yfy4I/Mk/eVlfafLj/AHiSeVXc6bZaVqmiTyb/AN7bpUS5S480rG34J8UTXVt9n8jyv+mlWdbkmtZEkkn82LfW38M/sdha+XJB5VzXMePtbS61J47OGT/pnXB8UzplKXw3Obvvs0scFxI/8b/u6zdW8mWOf5P3X8H+5WVJptzdbI5PMi/551Wk3/6zZ/B/202V6UeU45SlzFaOX7Ls8xP3W/8A1lXItSeX/V1m22m3N1I/l+Z/10irobbSU8uCS3etDmiQ/aUi8j5P3siVf0mT7fJ5myOmR6SlrJ/z1+Sn6JH9gufMt6z+yy/eNWS282S1+T/7XXqng2x02KNPkj/6515d9uT/AJZ/62un0nUv3kEeyT7n+srjlzHTE9FvvsHmfZ4/3X3/APVVx/iCO2/fyR0SSPdRv+/rntSjml8+Pf5Usn+sqIxLMqO+83/WVT1a5SLf5nlxfcp8ttc+Z9z/AFaeZWDexvFIn+sr0zGRckkhlj/ef62uYsbZ7XWnvLP/AFu/y5I60o5P3fl+R/q/+mledXPiz7L4guv3/wDHVRjI5pSPabH7TLbP5k8fm11tv/pVske//ckirxaPx+/yXkf722kr1f4XatbX9sn2z/lnWMvdNqEub3TYkjSG2f7R/rd/l1ia3J+7nk/5Zf8APOut8ZSQ2Ebx+R/rP+Wlee319N5flyP/AKyopy5ol1DKuY3l2fJ+9rBkjeWT7n7ytKS5SON/s/7qqF7cw+X+78yKWOtzgkUL6++yyTx7I4vkrCXSU2j54+laOt3MN/s/561UXzto+Tt/z0p+8c0j9Jbm2SX95WDqVk8v+reSKtv7Skdx9nkqX7Onl14HvHNTnymFHc/Zbb949P0mRLqOaSN4/wB5TNS02a6ieON6hsbL+y438uq5js0knykNlpr2urR/8tYq6zy/+WeP3dcnour/AGrVpI9knmfwV1NvGJJJKJHLiOaMveG/ZnlufMqzHG8VT01+lHKcg6o/MTzKZHJU3lVfL7qIFqrJHVqoJY3k+5Ue8M52+iSXWoOf7/7urvlTXNx5ez91RfaT5t9Dd/8ALSN61bKLy46iMfeOqVT3UQyWKSx1latbp8n/ACy+et6T/WVWktvMqJR8zKnPlkc39mhi3ybPK+epo5If9XV/UrH91+7T/tnVDTY3i3+YlEfhO+NTmiX/ALDDLF5kdULmT97JbyPWpb3Dx7/krH1LTYb64SSR5IpauJFP4veY39z9m+5HVaS482NJI/3X/LOqdtpM0Ubxxz/uq0o7HyrFPtH+lfPRI7PdiM03fdX3l11ttb+XXL2N7Da6l5eY4vMT5I5a6Ly08xJI/L82iMuU8/EfEXPNojqH56h8yb5PkqzkLnmfu6ytWuoYtnmSeVVXxRqf9jeG9R1DZ5v2eF7jy4/9mvxr+Ov7bHxC+JXii9jj1STRNI/5Z2NrXp4LL6uPlyxei3K92PvSP1b8bftIfDv4c/6PqniWzhudn+r8yvDfiF/wUk+HWixQ/wBj+fq1fkrqWrXOqX32iS682XZ/rJfnqG+1aGXw3PZ+R/p0jp5cn/PNFr6+jw9Q05pNmXtl2PvnxJ/wVQvL64ePS9Ej8quA8Sf8FJPHN/bf6H5dpXwxHInl1N9pf/V17Ecjwcfsiji6p9V6t+358TvNTy9bpn/Dd3jOWOeP+1LivmO2j+374/8Alr/rPMqzH4fv5f8Al1kiq5ZXgY/FFDji6/c+irn9sLWJf3cl7dy+YlWbX9pT7VK8kl1fxfJ/rPMrwGTwTNFJayeZVy28G6rqmmvcWdrJL9n/AHkn7vf5aLWEsBgfslxxdc911L40P5fl2d7d/u6ZH+1FcxRvH59xFXz9pt88t8kdw/8Afr1qT4Uw+KLF7iNPK8zZU1MBhadvaF/Wa8vhZ0+h/tKPdfu/7RuLSWP/AJaeZXeeH/2lLmKR45NUk+0yfcr51k+CesWsl1cfZasx+BdY0uPzPIkiuY/9ZXLUwmDl8LNI1659ReG/2lPEPmPHJqn2u2jr07Tf2lEkjgj1D/tpX5+2N9f6XGn/AE0f/V109j4tmm2R6h5f/PSOSuOplcZfCdEcWfplonjbRPFEcH2d/wB7s/1dX9S02zitrr5PN+f/AL918DeBfH9/pd9PcW91/wBu3mV9UfC74vWGsxpZ6pdfZPM/1dzXztfCVKEup6tCvGr8R1Vxpr3WyONJP3b1ieILZ5bn7/lfcr06OxSXyP8AV/vP9XWbrXh/92//AH8rijU947JR03OPuY/Ntv8ASP8AtpRJpKS2P3/K8tPM/wBXXYf2TD9h/ef3KJN8ttBbyJ9krb2hj7xyVtHDLY/6PBJ5smymW1t/pPmSeZXSW1t9l/efvJYpEovrH/lpGkflSf6usfaG3LE5W+ubmKOST959+sq2kmlkSSSCSXzK62TSfM/eSP8AvarW2kvF/q0k/wCmn7yrlKJHKY8lt9qsX/8AIldD4X0RLqS6jj/1Uezy/NoubH/QXk8iSKobbxA9hfTSSJUFy5Ys7C5uX0aSCOse5uU+0v8AuJJZZP3lEmrQ6zapJIknm/8ALOofs00OyT/lrWMYmMpe8U77ZLsk8jyvLrjNW/0CNJPJkl/5aSV3kkj38jyfu6xNSsUlsfM2eV/00raPuhL3ok2geJNN1Sxe3uLL95/zz+5JHVmxsfNufMkST7NvrifLTS5PtEifvf8AlnV+Pxs9rGkkf/LSr5TmidtqVzZ+W8cif6z/AFdcxYxwxXP7uuVvvFE1/In+s+/U1jq72F9PJJ5n7vZ5dbRj7u5cqh21zptt8nlp+6kSt7w3bJ9p8vyP9Z/y0rhv+Ek+1STxxp/cre03UvL/AHkflxfZ3rHlDmiehX2m/wCjfu/L82T/AJZ/889tY/2FJN8lwkkXmf8ALT/lnT7HVodQsfM8+OLzKZHIku//AJ5b6y942iUPsM3mJ8n72P8A1dYOpeH3luUuNldJbXNtFc/Z/wDW+X/yzik/gqa+1L935eyPyv8Aln+8pc0olyieY63GlhpM8f7yKWvnKT/SvEF1cf8ALKN6+jfiRsi8NzyeX+9/55180+H76G11uf7RP+6316tD3ouRwVPiO5trmaOPy40r6Q+C/h+aW2guN/8ArK8N8NyWesyPHbpXq/gXxbf+CbhLfyI/3j/6ysa0XKIU7Rkd/wCOv3Vj+8/5ZpXmmpSP5jyf7FeheJNW/tTTXuI0j8r/AFleaX1z9lj8uN/NiqKJtKRjxx/8s9klZt9IkttPbxwfx1sXMiWsn2iN4/Kkf95XMa1s+0PW5xyKH2byr5PkkrV8ub1jqt5nlfwVD/ayf8/VaLYg/Sy9tv3nmVBqVy9r5Mkf/A6v3G2TtWRLbQ+W/mf62vnJS948+PTmLNxcp5Xmfu/3lc9rcaRWL+Z/y0q5JG8Uf2fZ/rKzfFFz5di/2f8Ae/JUR5eY7aEfeK3gmP8A0h5LdP8AVp5f72u5tv3UaR7K47wLG99Hc3lun2W2k/5Zy128cflVt9owxUoymySparXEiRRPJT45PNjojL3jhDy0jkeSlqWmS1tKPKgG0nz+ZR/yzo+SufUCC83+UfL/ANZR+9k/6ZUSR+ZIkm+myfuv3lZGpL5j+XVSO+fzPLkqby08z95TqCvdK/l+ZfPJvqGSN/M+/HU0e/5/nqH+zfv/AD1BUQtvtP8Ay0/1dOvtN82RPL8uoo7dJf4/N8un20flf6x5PNkpxD4XuUI9Fe1/6ax1pfYX/wCWb0/7M8UdTR23lRffqglUkZVzGkkiRyf6yn2UfkyPJHDTpbl7eRPMdJaW2tnlkSStImv2feNWSjy38yoZLZJZKu0csdTkMy6svt0T29fk7+3B+w/eeCdW1TxZ4LSSbQ/9ZdWUX37ev1u8v93XNX2g/bvPjuI4JopP+Wcv/LSvQy/HVcDU9pH5oqMY1Pdmfzq+U9rcfvP3UkdMtpfNke3r9Vf2sv8AgnNpviq11HxJ4H/c6v8A6x7L1r8t9S02bQfEj6fqEElpc2b+W8f/ADz21+p5fj6WOvKO/Y46lPllvoYdzH5Vzex7/wB7vqzY7P7n/XOqckfm3t1JJ/frpPD9jDLJ9+Pza9WUuWJidD4Fsf7Uvk+z19J+F/hDf3UlrJ+7/efvP9XXkXgXUoYpE1D+zo/3dfTngD44W3mWUklr+6r4rMKtTm91Hv4anCMTSsf2Yn1j7LHqlr+7vHSP/V19m/A/9kzw38IbHVI3SDVZNQTy5PNj/gqv8H/ib4f8T3mhWkUyGO4h/dxSfwTLXv1xKlrH5lfPc9SUXzPQzxcuWSjBHwH8eP2ANB0e4j1jwvZeaZJmMkVea23gRPDl95cll/pMafvPNr9Oo9Shl3/7nmV8S63q1nqnijWNQ8jzZbi8fy7aj6zOXxSbNMN73uyR519hs5d/lwSeVH/yz/551la34f02XTfufvf9ZXrv9iW0VtJeRp+9kT93Xnvii2S/k8uSDzZY/wDV+V8nz0o1T0uQ8T8QeALO1/ebPNik/wCWkVeP+P8AwvD4csftEf8ArZH/AHlfTn2G/sP3lu/7r/nnXnvj/wAE22vR3V5Z+Z5v/POvZw2JlGS5nocFehHl90+WrHxJNYak8kbyRRf9dK9O03x08uy8jupPK3p5n/TSuA1bSf7Gvrq3kSOWWs211b+y/wB3H+9/56V9XKlTxUVyo8WNSdJn6rfs5/ENPGXg2CT7V+9t69L1K+f7U8kf/LTZ5kdfMH7BFi9/4FutQkg8qKS5eOOvq6PTbOWPy9kkX/PSvy/FxjSxMo+Z9lQlKVOMjN8tLq2fzP8AtnVO5tkjuUuJE/e/8s62NS/dR/u3/dR1mySP/oscfl+VXNKRt1KdzI8ttdf9M/8AVx1Qj+3yyPJH/wAs6vyWPlRvJvkovv3WyT/noiVEqhcfhK39iPL+8uH/ANZ/zyqn/Zs327y/3kvmf6yTzK6qP97Yz3Fx/qtn7uSubkvoYrlPs/72KR/Mo5uaQcvul+5jeKPy/wB35X/POuJ1LZFHdR766eS+e6jfzHk/jrN/slLW2n8vzJfkoiRIreErlLXfJI8flb/3daut3MMsbyVzEcnl7I40o+0zWtzPH+8/1NWY8xf02Tzbb92nk+ZRJGnl/wCjz+bWDHfX/wD1yijSrkniDyv+WdXykcyMe5tn+3eXcPJ+8qh/ZsPyR7/3slatjqSXWreZJ5n/AFzqGXTUtZJ5N9dPLy3OUx/sL/JHH5fm7/Mqa2j/AHiSRv8A6xE/1tEly/7j/VxRVWjuf3bxyeZF5lXHYCzc/wCixvJG9Zvh/wAUJ/aT+ZP+6jqzHc/6N+7T+D/WVxlvpL3Wrf8ALTyt/wC7oiB7fY3MNrJ9o/2P3kdbFjrcN1/B+6rjNNsbyW+tfsccf7z/AFknmV1seiPLH9okT95HUSN6fMaUlzZ3Vt/01/6ZUzUtl1Gnl/7FEdj/AM8/L82mX37qRPkjrmNzg/ijIkvh+f5P3Wx/Mr5d0TTX1TVn/wCWXz19XeNonl02eSvE9E0mH+255Nkn7t3r0sNU5Ys8+p8R7T8E/AFta/8AHx/y0/1leu+KPh3DLsks6838Ab/Nh8v91HJXuVjqX2q2SO48uuCtUlzHZRjE8c1a5v8AR7f7Ps/1iVyupSeb+83yeX/rPMir0L4kRp/q/wB39+vNNS/1n3/4/wDVVtGUpRManumJq0iTWyeX+6+fy6xLb91fP5b+b8n+qq5c/wCi337uf93vokkSL/WJXScY+5tnlk8yNKVfCblQfJ7f89K145EurWDy545aueXJ/fjoNYxP0BpbjZ5lMk/dR1Qt72b/AFkifvf+edfLnkRiMvrnzbjy/PjrifFGpJFbeZv/AHW//V12EkdzLJ5kiR1w3jG+mi/0f7Lby+Y/l1vTj7x6uGidD8N9Sf8AsBJJP9Xv8uuzjkrnfD+kzWvhy2juPLikj/ePW/HvkjTy0jqZfEefW5eZlmSmW0lQ+Y/l0z/V3FKXLzGXKadFUvtP/LOjzPN/jq5VCOUn5qCT+Cpv+XeofL+5Ue93AdSx1WsZHl3yUSXPlSfcrMCnqV99lk/d/wCtpkV68l7/AMtPKkovQlzcf8s6f9nfzE/3/koOv3YxL8dukUn/AC08yiT91G/yVW+0Tfan+f8AdUkn/Hk7yPT+ZlyixWyfaPMSmX188UnlxwSS1DYyff8ALTyqfHcXMdwkcnl1RrKOpZto/Nj8z95U32fzdnz/ALqmSbJY/vyUeY/mJBv/ANX9+g5ynfbIpEk2fvf4I6uabLDJI8cf/LOmX1t+8+0b/wDV1ZjjSL/VpUlykuUfH/rKnqrJJ5W/zHpn2j92nz0iOUuebVby/Njpn+q3yb6LnfH/AMtKsgLn/RY6/D39vzwSngn9pzxJ5f8AqrzZeV+3knnSx1+LP/BSnxZFrH7TmrwR/wCs0+GK3evsOG5S+tcsezFW/hHzjHpP2rZXQ6TpttayJ5jx/vK4+xtrzVP3dv8A8s66Twv8PJtUufMvJ5LSKR/3cnmV+gVuXl96Vjkp77Hc22pJYbI98cVb2ieNksJEk+1eV5b1N4X8AeHvs0Edx/pctdVpuiaDF/zDrfyt/mf6uvmKtalzctmz2IxlynW+G/j19gvrW4t57TT763fzI5PMr7h+Cf7Slz4ysv8AiaavYfcr4V0228H+Wn/Ehju4pP3f2n7P/q663RPD/hu18/7HZRxfaP8AnlJsrx8TTpVY+7dG0Yy+1Zn6LW/iT+2JHj+2weVcfu/MrzXWvgfpUf2r7HNJD89fM1t4XtrC+gks72/ilj/1n+m121tqWvS/8g/xRfxfP/y1k314nsZX92R10/dlsd/rfwu1v7D5dnP+6jT/AL+V574o8N6lo0drJcWv+s2fu6v/APC0fiFFY3Udve2moSx/u4/tUdeV/Ej9qbxbo39nf8JZ4NktLGzdP9Jtfnrpo0asvdjZm8q0IxfMi/q2kv8AbvLuP9b/AM8/+WdcHfSW3+lR27+V9nd6ufEj46ab8SvF39saHBcf2RJt8yT7ldn4F8C2fjzVrW3t/wB7bXH+skrp96gveRzRlGfwnxJ8Xr1L/wAWXVvp9r9ruf4467z4J/sT+M/ipqUFxeQf2Jocn7z7TLX6R+F/2a/AHgPUnvLfw1afbv8AWfaZfnr1GT/jxSOPy4ov+ecVd8s+5aXsqCs+5zRwS5+aWp574A+Hdh8JfD+naHo6R+Xbw1Z1LZdbPM/df35K6S+/e3CeY9c9q1jNFJBHHB+6jr5OM5Tk5y3Z9Dyx5TBvrmaKR4/3dMttS8rfb/8ALWP/AMh1Z1L/AEW5nuLfzPK+T93Wb9hf55KqRESzHfJfxz+Z/crHub7935cfmfvHq/Jvi3x7P3uysTUo/tW/7OnlRURiXL3Qk8Y3NhYpZ7/3clVvDdlNf635cj+bFI/7yqcls/ySf+ja3vBOkzRXPmbI4q2l7sWRyyOhvtJSLTfLt/M/eVm3Mf8Ao0/meZ+7Suq1KSby/s9v/wAtP9Z5VULnSf3f3P4K44yNuU4mSOGW+/dv+9kqhbaIl/qXl/8APTZHXT/8IvcxW33/ADfMqnpuk3Ol3334/wB5W0ZHNKJq6H4NhsNN/eJXGSfY7qRLj7F+6/1cn7v+Na7bVtb+1WKR/wCql2Vx8lzcyy1dMipyysc9Jptto19PJbvJF5n+sqnc3PlR+Zv/ANX/AM9a6GSOaW2ePzKwb6xf549/+s/5aS/3K6DGUTkrmR7/AP1jx/vH/d1Tkuf+ej/6v/V1c1b7Ta+RJJBVC2tppY0juP8AW11fEYD7HUvtV6kf+tirvPDfhK2uvIuJPMl8uuV8P6b/AKT5l4/7qOvXfD9zD9h+/wDvaxqSNKceYuabpsNh+8kf91s/1VaV1qyRSeXH/wBtK5vW/EH2W5njjf8A1dZX2m5upEk3x/8AXOKsYx5veNuaPM4nVfbob/8AebPKl/5Z+VWJJfeb5/ySRS7/APWVDY303+s3+VVmSN5fI8t/9WlXyxGY/iCRItJ/eJJL/wBM6838P+T9uuvLST79ekatJ/o0nz/va8uj86LW38t5PNraJhLc9m8E77WNPL/5aV6LHv8As1r5b/va808JXM3mQeZdV6v8n9m2txH5dc1Q6aZwfjbf5fmSf62vJb6T7VI/l+Z+73+XXqPxE1JPsySW7/vY93lx15FJfeb/AKt/N8vf5ldND4TjqfEMto0/661Wvtnz+X/x7UeY/wDz0rN+3f6N+7eOKWumMTEvxyPYSfZ4/wDYkrSXftHzz9P9isrzH+f/AFksseySSr/l3/8AcrGRSjE/SP7VTJLbzf8AWPRJInl/8tPMok/e23/TWvnPtHkFa+ufKtvMryv4iSJaxvqEcH7uP/2avS76x82P78lee+Oo4fLfy38qXY/7v/npXRRl756uGid94P1JJvD9jcf8s5Ia3PM83Z5dcd4Fkv8A+zf+Jhax2kexfLtoq7S2j8qOoqfEzgrR5ZENxv8ALei22VNJv/7Z1DbSQyx+ZHWZl9km8qOoZI0i/eR0+OT93UMciXVw8eygRNb3SXMSSR/8tKrSyzSf6tKhvo3jkTy38qKOq1j50l7+8/1Wyn7xtGMeXmNX/V26R1lSXF5JdJb+RJ5f/PWtqqn2Z/tySf8ALKNKREZcoy2tntdnmf6yrP8Ay08zfT5I/M31D88UiVAhklskXnSR/wCtrPuJH+zw+Wnlf3607m5T5/LTzaoeW91F5eySg0pyLEd4nlpH/wAtNlTyRJJJHcVQ8pIpEq/5tWEh9ts8x/s9TR1WtpElq5J+82VPMc0gkkSoY/3tPk30y2k82kBNJVb/AJaeXsqa4k/d+XVaP91G/l/62nLllEuIz/VR/wDA6luP4NlRR3L+X+8T+OnySJ/yz/1tP7JRxPxe+LWlfBfwLqHijWH8q2s4f9X/AM9Hr8DviV4sufih8SNe1+48yW+1i8e4r9+fiH8M9E+KGif2P4gso9QsZHWSvyW/4KN/AEfBv4uW2saHp39n+F9QiTy/K/5ZzLX2/DNalTqSpX99nNWi9DxLwv8ACXVfKS4vHjtItldnpPwzT7c/2i6nlirj/BvxE8Qy+THv+1xRpXoVt4/tvMSPUEkilr3MVLEc7OqlGjynVR6TYaX9l8uyj83/AFfm10lt/osf2jZ/HXKx/ETRPL+xx3sf3E8utj/hNrC1jSSO9ju/tFeF7Op2Z6MZR7npeiRwyx/Y/It/s0iJJ+6/5Z1t2NjbWv8ArPs/m7/3flV514f8W20sn2eS6tIorj/V/vNldzpvk6pGnl3Uf2auaUJRNOY2L6Ozut8n/PN/3nlb0qz/AGTDLZfu724tP+ecnmU/9z9peO3nt/N2f6yr+kxp9p8uTy/3lY2ZRQi/tv8AcR27x1W8W3zy2z/2pp32uKP/AFn8ccddhJq1ha/2jZ3E8f7v/V/886wY/GOj6Xv8y9t/3if6ulHmUtjaUeWO5zH/AAhvhXXtJjjt4Le0tY0/dyWtdb+y7v0H4o3vhuT975cL3Fpc/wDLOvnv4q/HTR/BN95ehxyRX0j/APPPZHXq/wCzD46s9e1JPEl49xFbR2z28H/TSatqtCrGg5S2ZzxlCU1GL1R9tyWzy7/koubn/b8qqcd89/pMFxbz/wCsT95VO2+0y20H2z/W/wDLSKvm+XlkelGJDqW+WTzI3kqG5vofk/1nmSJWl5dzdf8ATL53kkqn5bxfvJE/1n+sqOaJtGJm30aXXn+X/wAs3SsS5jm/1f8Ara6GTTU+fzEkl8yobnTZvn8tP9Z/y0rbmCMfeOM1KR5LZ/8ApnVCSP8Ad+XJ+6lkrp9Stv3j+W8n7uqElin2lPLeTypP+WdbG3LyyOektki2eZ5nlSV3nh/V4bXTf9R+6j/d1m/2R/yz2VlXN8+l337yDyv+utRL3omMo+8dV++v5I44/wB15m/Z/wACrS1bzrWxeSNP9Jj/AOetZXhfW0uo0uLir/iTxTDdRvHG8dc0viAzbG582NPM/wBbH+8kp99HbWsbxyJ/rESSSqGieJLOKN/MSSWWPfVzW9bttUjSP/yHFR73MQee6lcpLcpTI7lJY/v/AMFbF9ZJLJP89ZurWNza20P7v/WJXYQU45Elje3/ANb9zzKx5I3837//AGzp9zffZZP3b+V5iVm3MnlbJPPk/eVtGJjUkZupR/6M8f8Ay1/551j6bGksj+ZBH9xPLrYvr7zLZ/Mgkl8yrPh+2S/8iumMuWJyhJYvF9ik2fwVf03Uktdn+s/56SVNfW37vy5K57y4bD/V/wDLRP8AlrUAbd9L/q5PP/1lPj1L94/zyffrnvklkeT/AJa7K2LKRIv4KYG9bb4v45PtMn7ySrltvlk8yRPKi/56VZ0PSZrqjVrlLD/WfvfMesOY6vsmbqVin2ab/VxfJ/rK83tpPN8STx26RxeX/rP+mldnrepPFbPJv/dbHrzHTdSmtdbTy3/1ldNPqc0j2bQ7nypIPkr1e2vob+xSOP8A1teD+G757+RJI/8AW769U0SPyrH/AJaReY9Y1Oh00zjPiJJ5Ub+Z+6/6aV5F/aSRefHH5n7yvVPij5P2Z45K8Z8x4pPL2V005S5TmqF+LUvNkf8A5a1TudksckccElTRxw/8u6fuo6I5P3cnyeV5ifvK2jszEfHfJFJax7I/v/8ALKSui81/+mH/AH8rhfn8zzP9VLv8utX7djjyLf8A790aFI/UG6sfO2Uy6/dRpWnVW5j82N46+YlHlPFjIpyW7yW715v4ytpoZLXy/wDVV6d88Vvskri/FEn2qWSP935UcNEeXmPRw8veOlsYkh0mCP8A2Eq/HfQ1TtZf9BT5P+WKUyONJZPM2eVUSkc/LzSfMW7q+hi/1j+V5lUdEk83f8nlRVDq372R/s6fvdlXNNkSKNI9lX7ocvuFnzEik8v/AGKI/Jl/eU+SPzf3lM8v95/01jpGJW1a++yxwySPWbpMk0snlyf8s/8AVyVsalGnlp5iVDpNikUfmUHTGSjDYt6dGYrf53eWljk82nyRvL/HUMcflyP8/wDq6DlLPlp5ifP/AKuj5PM8yq1t++3yVZjqSSGTZ5j0+OTzNkn/ACyok2RSf9dKI9/+rpFCfJ5lN+y+9Pjtkkok/wCedAxlrH5Uk9S1nR2KRXvmefJ5slX/ADPuUBKJWj8m/wB8m/8A6Z0z7TDayeXVz/VfwVmySebcfvE/eR0FxNKTZ88m+sq4vftUn+jv+7jouf3tt/01kqxb6ckMb/7lBUY8hX8t764/d+ZFHVm9t3jkSSD/AFtP022eLfT5NkWzzKA5veK3mzeZXw3/AMFapEuvgx4ejT/lnqtdT/wUM/aG1X4Q+H9L0Tw/PJp+pax9+5ir87/H/jbxt448CvZ6hrV3qEUk3mSR3Um/y6+pyfAzVSniW7K5EuVxcba2OA+HkcP2ZP8Afre8QatDHfPbxwebLH/yzrnvAFtcxfu5P7/7yu5ubb/hHL69k2V9tW5fas56fNyI831Lw3rEv+rgjiqhcWOvaP8A9Nf+uVd/omia3481a6t9PSOKLY/lxy10Pwu+EupeLv7X+0PJF/Z6SySSS/8ALStfrKpxfNbQI0ZSl7p57otzNql1Db7JIpf+uldVJY+IbHSftlvPd0z+yXsNST7RBH9/93HL/rK/QX4Ffs+w33wzvby4g/e3CeZHXmY3FRo2kdlGjKpeNz897X/hNr65eS3vbu0i2f6yu88L+F/EOs/8zDfy/wDXKvpn4kfs53ktj5lvPHafP+88qOub+Hn7M/i3T/H0/wDZd1JdW14nyXMsmzyK5pY+nVg9EjpjhZw7soeBf2eH8UX37zXr+W5/55yyV9S+Af2R9E8OSeZcJ9q8xK1fCXwP1jRvEn2i81GO7+z7PLki+SST/fr3TTbG7tY/Ikj/AHf8FfLYnFzlLlizp5YU4n56/tV/s+w+I/iRa6fpdrH9puIa+k/gD8K/Cf7PvgHS/CeoavaS63InmeXL/wAtHrvJfC+lf8J8msXnl/aY/wB3H5tebftefC+x1nQNC8UaY/k65HeW8ccsVP63Vr0Y0JaIUqcYy5urPQ9S+2WF95kflyyyf6vyqp219N5f2eTy4pf9ZHJXT3ukvax2Vx/rZY0qGO2+1SPJGleUehzcwyx87zPLjSOptSsf9iPzZP8AWVt6bGkciSb6uXNtD5XmSPXOR7XllynDRyPdSfZ9nlS1NJc+V/q3k8r/AFf+rrbubHypP3f72WSq0kf7v955f/PTy/Mp8x0xlzSOM1KOGKSf/VxSyUyxkTy/M2eV5ifu62L7/So0rK+0w2v8En7ytvkdB0NjbW0Vj5lx5f7uuY8SSJdXz3Gy3/55/wDXOtL57r/VvHN8lZvySyvb7P3VMy7yuM03TfNtv+Wf/XT/AJZybahufD6S208lx+9ljSjSfOsLl49n+jf8s46ZqXnfPJG/+sSlIiJQttNtv7n73/nnRHYpaxzyf635KP8AW23mfvKLaT7VfJHUcxfL7xzGpXPlWz/Y3k83/pr/AMs6oXPiCaOxgjk/1X/LSuwvtET5/nrlfEFslhv8yD91srvjy6HNKMtTkrnUklufM8iSLy6yr77T+/8As/mS1tx/vZE/z5dM1Kxh8v8Ad3UfmV1HGcf5k0uyTf5UVbGk6lfxR+Xsk/66UW1ukWyOtKO3S1kgko1EPudSub+Ty5P7lM02xe6/eRp/39oufJ8tP9Z5uyrPh/Z/y0elEsyrnRJrWNP3/wDG8kdX7aOaKT7kldDq0lt8nz/6zf5dY/7n55I5/wCP/V1HN7o+U3tN8QTRW33P9XWDq19eSyJ/00T/AFlPtpEl32+/yqZfbJf3cb/6v/ln/wA86OUPescl4gk8rTZ7jZXnvhfVoft115j13nja5T+yZ45PMr54jvprXxJPeb/Ki/1dd9GnzXMZS5T6W8N3zxSJH5H7qPfXottrdzF5H/LKvHPhn4gS62RyV67rfk/YYPs8FccviNqXWRwHxI8UJLJ+7uv4K86+3JLvj/eVZ8SX3m6tdeZ/fesT+0raLf8A8ta76cfdMZSNKKT7LHBJT5NS/d/vPLrB+0+bc/u56Z5nlf6x/wDV1fKYm9JcpLJ+88uWKrvyf9M652SP95+7fzav+Yg43yf9+6jlNUfrb5lV5JPuVNHvok/1dfM6nikNxXE+Mf8AV/fj+49dhJ/q3+f95srg/GNu8cieZ/cel7spHdg9zoPDfnS+G9PkvH52f8sq0Lq9SOLzP3n7usTwTqX9s6Qknk4ijd4/LrV1L/VvHUSJ5ff+YS/6VG/l/updlTQ2/wC8TzH/AHlYkcnlW37uf+CtWxke+iT/AKafvKjlkayjKMTS8xP+Wjx+XVLTdS+1Xs8f+3TI7ry5Ps935dSW2yKN/wDllV8pz8vLFlySPzZEp8cflR1D9p+5/uUyPzpaRiWY5Ej/AOutR6jJ+78uN/3klSR26eY8lMltvMuUp/EImj31PTOagj/1nl7KPejIkf8A62mSfutklWqj8ukBDHJUNxvjkSPZVn56h8t/MSl7oDPL8zZJJUP+qk8zfVm5i82OmSW/lx+XG9ZxkalaTUk+TzH8qoNRtorq45/1dT32zy/LkqO3/eSJ/wA8pEraJtEqSbPtHlxv/rKfJvi8j56fHHN/cjiqb7F5sbyXH/LP7lI2lImtrlIok8z97LU1z/pWz56Zptt5Vu/mJVzy6Dhly8x8Df8ABU74T3Os+AdI8Z2e8/2O/lz18AWPi2z0Hw3ZW94nm/P5lfuX8WvBNn8Rvh7r3he8T91qFs8dfg58RPAOpaDrf9j+RJLc6XN9nkr7vJa0MRS9hUezFKUvijudDoG+636hHax2sUj+ZHbV6LJ4fm1SxSTyP3sn+srgPDfiRNYjfzLX7Jc2f7uvePhncpLG8cnlyyybPLrpxUpUpM7aUYyibfw7+C9tf6RBcbLiut/4VlD4Stnks0k/eb5PMr2DwLY+VoieWn+i0z4iab5vhu6kj8uKKOvm5V5Tqcp7EaEYwPg/xJpKX/xEg+0PHF5cyfu/v1+vfwQ0W3h+HumgJ/rIVr8n9N01L/4mWUf/ACz+0p+8ljr9dvhP5MXhOxgx5X7lf3ddGN+GEZHmVfdpSt3L974KsdQkf7RH+7/1lFl4J0uxuPMjtuY62ZN8cieW9W/+WdeLzSOGVap3KkVtDFG/lpVbUrlNLtpJJHq5H51rG/mfva5fxJq03lyfJ+7+eOlIKEfazPOPiJ8O4fih4Nuvs97JaXNvM9xBcxSOlWfAHhN7/wCF+kW/iD/S5bN/M8z/AJ6Otd/4Fsfsuk/6R/y8PWjrUaWNskcf/LSiUpHdKt77h5nGySPLZffk+0/6ymR3NtLJBRH+9vvLuPLp9vbpc+ZZxvJF5b1kesX4/J/7Z0y+jSWNJN9VbjSXsdnl+ZTZLpPL+/XOZ8vPIfc3KRR/fk/dpVCSRLr/ANGVz2tyPLJBJ9tqzHfPFvjkeP8AeVvKmdUYxiUNbuU8tJP3kvz1g/bn+eTf/q/9ZWxJH50nl74/s3+s+01DfWPlRpJIn/TTy6r3TU2NE8QWH9mv5iR/u0/1dUNS8QWcsiSb4/N31j21sl1+7jST7n7yOs2TRXlkePfHFT5YjjHXmL9tffvPL/eeVJV+5sfsFi9xIkf7yuSud9hJ5dx/rY0qtqXi1/tPmXH7qL5I/Lq4xCpKMR9zc3P2Z5N/nS/P+8iqnpviDyvL+f8Aex0+x8SWEsaWcn+3XPatInmeZb/8s/8AlnW3s4nHKfvHSW3iRJbl5JP9Vv8A9ZVnW9Shv7ZPL/deYlcH/baRbLeRPKo+0/8ALPfJ5sif8tav2YRqcw/UvJ8zzI/9VT5bb/yJsrN+SKT/AJafu6I7l/M+zyP+63+ZJW3KY80SG2jSGTy40jl8t6fJJ5UieW8lTXPk+Z9ojf8AdVjyR+V+8j8z7if8tP3dETM2PtyS7KZY6t9lk+5XMSXNn/rN9WbGRLqT955f3HrQnmO//taz1T93+782praxT/SrjyPNirjPMh+Ty38r7/kV1uk6sn2F/Mk/j/7+JUG0fiK2pRvF/HVD7SnmPHJ+9/55+VT9SuU/5Zv+6/5Z1lSf7n8FKJEjj/iZc/ZbGOPf+62f6uvENJtZpZJ/L/1W+vYPiJcvLbJH/wBs64/w/pKfP5aR11U5csTE6fwLfPa3Nr8kfm/x17Bc3NtLpqfv/wB7XjkccPmJJs8qWuwtpP8AQXk/1UUf/kSs5RLj7px/i3Z9pfy/9vy65WSL/SU8vzP+eldh4gk/55/8tP8AWVyWrSJ88knmRf3JfLrppGMhltGlr+8/5ZSPT/tL+W8dYNtqXlSJUP26GK5/6ZV0xic3MdVHq32W5T/nrV/7dCea4DzH8x5I0/jrpPMm/v0cp0RkfsZLS0UV8ryyPFILi3QhzXEa9Z/ZtSh3+ZN5ld1JXL69v/tFPk/3Kx5ve2O7CS94f4b+x/Z3tLdP+mnl/wC9V29tvK/1j+bXO+G9FuYfFF7eR3XlabsWPyv9uu3kt0m/1lEokVpctUwf7Ah+fy/3VXLG1h8tPLf/AFdX47IQ/wCrojtvL/1dPUmVTm6mPcaLB/aU926SS/aEqa2j/d+X5P7qOtK53+W9ZuiXDzed5iVnII/Ay/8AZkip8caeX+7SpOal/wBXVxjIx5hn/LOjyqP+Wnl1JW0feIIJN/mfcqnp1x50kg2SReW9aMlRRx/folHlkWP/ANXUMn72iT97InlvTPL/AHlc0pAM+SL93T45PLo+z/7cktEcfk1EuaIBJ+9jqHy/Nk/ef6qnyR+b/q3o8vyo0qOYsZ9n/wBiOoY7ZItkdWftX/PSi2kSr96w/eIfs83mJ89Wfs1Hmf8APOiSTzZHjjqhSkP+SSTy6lkj/d1XiqfmnGXukDpK/N/9u74Fv4R+I0fjvR4c2Osfu7uP+COav0hrE8W+DtK8caLPpGsWqXVjcdq7cLVlQnzRKpy5Ze8fiFHGku//AELyZfO/ef8ATSu58G6lDpdzPH/rYreb95X3H4o/YN8N2tjql5p+oXAl2SyQRV8CR202jatexyJ5Usb+XJX0ccSsVFxPQp/3dT7J+HfiB9Ztkj/5ZbEqn+0Z4k/sHwL9ns3866uHrz34U63cy23l/vJYqPiJcvr19p1vceX+83x+Z5leb7Pkq8x6vNzQPlG98UeJLHVofs8P2ry3r78/Zr/aU8Q615ejx6X9rvvJSPzK8W8JfBe217xRBJJ5cUVfa/wl+Dun/D+VLuOyt87P9ZFXZj8TCpTUbHBTp8vNKTujr/h3ffES+1p/+EntbOHTdm/91Xp9xceVE9Z0et2cUbyO/wDq6zdS8ZWkVl9ojjeX/pn5dfP/AAx93dnnyhOpL3YmxJfebbfu65vxBImqW8kf7v8Ad0yOR7qR7yR5P3n+rqtcxv5flyQVhLmOyhR5ZE39pXNh/ZdvHaySxR/fkqxfTS6l/rP9VWxHp8f2NLDvsqvJpvlWSUcxEalLm2MT7DD5jyR+X5tWLMQ214g2Yl2Uvl/YZJvMT/WVWuY/NkT5/wB7H/6BRI7ObnLN7Iklw77657UrZ5Y3ks66qOy8qPzNkdZt9F5tv5dZjoyjGRx+pabDa2yfJ5ssiVTsf3tt5mzza6eSyTy7qTyawbHTZvMT5PJ8xP8AV1vKUj0oyH/ZrO6tkt7emX2iP5b/AGd/9ZU1tpNzYf8ALH93sb95FWrbbIo08yolLlL5jj7bTZrW5/dwSRRUX0UMVt5kf+t+et6+2RR/f/ex1zepf6LcvHH5csv/AEyojKUi+bm905u+ubaWR/MTypY657xRYw+W/lwf3K6f7Mn7/wC2fvf+WkdULm2/4ls8ez918nl/x1tGXKEo80TzqPZNc/u0klljqz5b/JHVnVrGa1vn+z1iR/bPMTzP3tdnMcfLy9Ak0l5Y08x/9XT5JHitkjuP+WafJ+7q5Y33mxpJ/rfLrNuZHi2SR/8ALOtvskcozzPvyfvIpahjvqfJJ9qkST/VVT8ub5P3nm/9s9lHvGMh9zc/u/v/AOrSsq5vnivoI5P9Vs/1f/LOprmxufLg+ej7NNdSJJJWhmZsli/mTyR+XV/zE8xPkj+5+8pltbebH5kj/wCr/wBXUMkc32l/L/5aO9ABdXLy3PmR1q6bfP8AZ3jj8z/ppFWPJGml3N1+8pn9reVJ9z/Wf8tKAOqjk/tST/lpF/z08qrNzY/u3/1n3K5Wx1p/Lkk3/wCrq/q3iD/iU+ZG9ZyA4P4matDLJ5e+ue8L3KSyzyf5kpmrf8TS5f54/wB49VrHTf7Puf3fmV2R5eUyOtkvn/1eytW2uZvssH+s/wCudcrJq3m3PmRp5Xl/6uP/AJZ71rb0nUppbbzPPqDUh1K+eWuM1KN7+Sf7PW34g/expJG8n/TOsHUo/N/1c8nm1tQOeqc95c1h/wA8/Kqhcxzf8s3835PMkq55j+Z/0yko8v7Lbfu0/wBYj+ZXpHHEI99jcp/q63v7fT/pnXMXMnm/89IqPKtqydNS3NYn7hUUUV8vKPvHnBXPa1ZpLcJ/z0roawdSjeTUv+AVjUjE2o/EWNAsfsNu/wD00etYVT03Z9mq53q483KZzlzSYUUUVtGl/MySOSLzI9lNjtkiqaisvZxAKZ5VPopSiBDH/rJKmooq4x2AbUflVNTJaKoFCT/WJ5dP+eLf89P/ANXHR5b1wRLGf6uNPLpn2lPnq1zWTfR/u5P9ZVyCPvFmS+hi2f8APSpvMSW2rl5Ln7TJDb/63/lnW5Yxva2KR1EoxOipT5Sby/N/j/dURbI9/lv5tP8Ak8xNn+sp8caf3I6RkOpsVHl+VHU0dPlIDy38x/8AnnT5I/3iUyOrNbRjHlIG1HJ/q6mptbcv8oFe42R7I6/NP9rz4Ov8OvirNrluj/2Rqn7xK/S+SPzHSvGf2s/D+l698HdU+2eX5lmPMgrfDS9nM6KE+WZ8OfBPVoYrlLOT/W7KzfjHpN/FfeZZz/ZIt/l1xnhvVn0u+8y3T/tpFJXq+pa2/izw+9v+8/ef9M69GXNGqpHs/FE868HaT8SJfECR2bwar9yT/WV9kfC/4e/GIaSn227s4baR/M/e/wCsr5b8P+F9e0HVoLzS0uIvMdI6+qPAPxC+Ikey3vbSf93D8n7uoxcubohRjUj8DPSpPhP4t16OT7f4oksPM/5Z2sddb4b+HtzoMf8ApGr3Gq/9NLql8G6lrF9ap/an7qWT79dh5n7t68SUpHHWrVYy5ZMzY4vueZD/AKv/AJaVmx/6VryfP+6jqnrXijyv9Ds0kllrN0nxJbeHdasrPUHkiudQ3+X5v99aiPNzGkac4wlJ720PSPL/AHnmVDHstZHj/wCWdWYqZ/y0q/tHlFaSxSTfJHWV/Zr2tz/z1i2V09Mki8yr9mXGpKJzdxbP5kH+s8qqf/LRI9klbGpb/k/1lY+pRv5flxvJWR2UpGbqOy2uJo5P7lU45E/5Z/8ALRKv30b+W8kiebTI9nySb5KUj2KUvdKElykUbyR+ZL8lM+3eVH5nl/vKfJG8sb/P+7rH1KRIrFI9nlfJR8TOnlGat/xNJP8Aplsrkra2eLfb7Lj7/mR1qySTS/u43/dRp/y1rK/tLyr5JI7qSrjzGnulO+j83+Dyqhk3+W8lXLm+e6sX+0P+6t6x7mT7/wAn+so5eY0Ibn/T7by5P3su/wD7aVgx/ur6fzPM/eV0Ml95kjybPN8v93XPal+6kfy/9b8ldNOX2Tnqe9IfdW1tFH5kn/LOub1uxfy38z918lWf7am8t/tCSVj3Es11/rH/AHUaf8sq6YxOaUolCxkubWN45P8Av5RJfeVH5cb0yS3mur793/yzSpo43ij8uSf+NKJRRz+8H2F/s0FxHP5tPk/eW37yi3j8qxT7Q/lRSVlXMlt5n7vzJZY9laEk2pfurby/3flf6yq0kiRRp5cnm+Zv/wC+6P311/rP3Vts8use5k825ezt38qKqiAz+0kluU8xP3kj1Dcyf6c/mJ+62VNHHD5iSSVWkuYZZHjrQCzbeTLGnmf63Z/rKyvEGpPFYx/8tamuZEljTzE/79Vg+JLZ/k+f/WVUYxlImRjx3XlXP7t6JN8UaVT8t4v4P3UdTR3L/wByumRBNHcv/rNlbdtepFsj/wBb5m/93XKx3P349kkVWbK+/d/vPL/j/wBVUSj7pcTY1a6f7NHJH/qqwftyS/6yn+Y/lv8A6yWqH9mwyyfu5pK2pmNQh+wvdfvI3j8rf5dU9Wk8rZJ/yyjrY8v7LG//AD1rm9Wkhuo/3f8A5FranL3jmlEmk1JJpHk/dxRVsfYIZ/3nnx/P83+r9a5W2tnik/1FdV5U1XU5biXMftPRRRXznunCNrFvZP8AibfvP9XsrZlrH1K2f+0rWSP/AJZ1xVI80tzWnuX7bZ89XKoabc/ao3/36v10xjIykFFFFbRjLmJEkjWWN0fpSxx0UUSjEAqGSVI5E+epqhi3+XWPLr7pQ/zaWo/L8qnfPUc0gHU6iiiMQCmeVT6KOUCKuc1rUv8AiYx2caV0N4WiieQVlx77r/WQVka0xljpKWv+r/1laUcdUI47jzYfLf8Adf8APOr1Ye7IdT1F8v7lFtG8UX7x6f8APRHHRGPMQEkfmx1N5VM8v7lTVtGmiBtJLRHJRLTAguLjGypaT7P/ALdMkqo05fEAz5/tFfm5/wAFQvjNd2vxC8H+CLSZ4ra3T7Zd1+jVj+93ySf36/GT9vPXv+Es/aY8Q3FvPHLFZulvHJXs5TRjLEe92ZZcttSewk/1H+jSfvP3X9+u88JeKLaKRPMf91HXmPhvxJba9sjjSSL/AK6/8s0rSvra5iuU+x+ZFLHskrarTl7Tlke3D4T6o8C+INNutSgkkT91G6V9Z+CfEFhLFBJ+7/eJX5eaT4/1LQbny5PMlr2DwT8fr+KxgjjhuP3defWw/vHTpVpuMj9FrrUrGKPzHeuV8SeNrO1tnjt5P9Jk/wBXHXzh4X8ZeM/G8n2ezg+yxf8APSvffAvwtt7GJLu7/wBKuv8AnrLXBKnI5fYUqEVKUifwL4SP2VNQ1P8Ae3Mn7yuJ/aL8m11fw3qHneVLp++SvU/GvjLSvh/ov2i8eP8A6Zx18ya1r9z8VNavZLd5JZP9ZHF/yzq4xIo89eftJbLY+s/DepJrOkWd4n/LxCslaUkixCvDfg78UEtbO00S8/65xyV7T9utpt8DvH5n8cdETza1GVOpsWo5ElpaqxR/vEqeolzHOUtS/wBXWfJ/q/v/ALytC5je6jrH1aP7LFXPqdlD+Up30k0kc1Zsn72NKfcyXP8ArN/lSfLWbcedY/u3quU9unEPM+/H/wB+6x5JEuv+ectPkvnljfzE/wCmcf7v/V1g6l/H5j+bHJ/y0i+SSrjE7IxlEv6lG8tsnl/6quPkj/eJHGn+jf8APStKTVnik+//AKtKzbnUkitvL8+r5S9NSG+kT7Mnl/vf+elc9JqSWvnxx/ufkq/fSQ+W/wAnlRf8s65W+k+wb5JPL+5V8pEpG3Y6l+78ymR/ZrqN/Mf/AFif6uuYj1L7VH+8eT+Py/KrbtrlJdNgj/0ejlI5ohJGnyRyJH5X+rjrKudNs5ZH/wBZ/wDG6fdfut/z/wAH+r/26xJNWT/V75PNrpj8JjKUeY0o9ESLfJH5fmyf6ymeXbeb/wA9ZY6p/wBpfapP3bx/u3o+3eV/rE/1dHKRLlKGpSf6/wD55f8ATKse22eX9zyvkrY1KN5pEjj/AOWiVlR337t45Ps/2ar6GBj3N8/yeZT/ALK8Uj3Gz+B6JPJl3/PH+7f/AJ5/6zdU0l9Zxfu60AoXW/y0j2R+bGn7ys3Uv9Fjfy/3UtaVzc+bJP5afut/+srm/ElykVvPHI/73enl+VWsTLlkM/tbzf8AWVm634guZY/3b/uqrSXL/J5ifvarf9M/M8qSStoxiAyK5mijTzH/ANZVyORJZH/3Kp20fm7I5J5PNjo+f+/5sUlae6BDJJD5nlyP5su/zPLqtH+9/ef8sv8AprVyPyftz+ZRbbP+Wn+t/wCmtMC/HJ9gj8zy6m8uG6k8yO1j8qT/AFdVrGXyt/mVpXH7qP7lc4cpj31unmf6Qnmy73rK1f8A56eR/B/q63o77zf3lcxrcaS7/L/e100fiIqcupNY2zyxJ5dbw+0/346xLa5f7DBHUp15Acfao6295jhy2P2mop1R3EnlR5r5jlPGF+SKqcmz7R/012Uy3tn8xLio9Qj8648vyc1Ei4i6J+6jeP8A261axNB87zHjkh/j8zzK3q6aMZcpFTcZRT6K25ZGQUUUVcogMpkcflVNRUcpYyiiisfZ+8AUUUUcpQUUSd6hj31jIAkqHy0ikqeo7f8Ae/vK5pFjJNkX+ro85KrXMfl/vI0/eR1Zj2Sx0coD/wDWx/fp8dMj2RU/y6YDopFkpZaZHWB468baP8P/AA3e65rl7HYabZo0kkklbQtNcsSPiN/5KJNlflx8Yv2+/GfxA1+60/wfPHoHh/8A5Zy/8tJK8Tvv2h/i74SuftFv45v/AN4n/PTfXr08pqy+JpXL5UftRq2sW2j6bNd3b+VFGnmSV8Y+Ov8Agpp4S8Ja/ruljw9eX8Vkn7u4En+sevgfVv2kPivrVjPHrHjK/ltv+WkdeRSSTa9I8kj/AOsfzPMlr2cNkseb99K6FKpCHwq7PvjxB/wUQ8QePPhPqFnp9lb6LrmpzPHH9l/1lvbV8S+IL5LrxA95vk1CXf8AvPN/v1Q0S5ewvvMt/wBz5dX/ALC8v+sfyvM/5aV6tPC08LJ8iH7Tm6Fn+1/7L1LzLN/K8tK7m2+Ij38f2e4g837leXalpr2Gz/lr5n/LSrNrff6dB/yyp1MNGqbU68o+6fQPhv7Nqlza/wDPWR/3lfQ/w70Tw3a/vLj7PFXyd4NvrbxRpt1p8k8n/Ht5kckX+s3rXT+AfEF5YaJBcR/vfufvPMr5qvQ31PVpVfeWh+gXh/4ieEvAdt/r45azNb/bAT99b6Xa818byalNrMn7tJPuPJJV/TfAuvX/ANlkk/dRV5nsTapy1Zc1j0i+8ZXnxL1tPtjyS+W/mSSSyV6R8BpIfBviy9s5HjlluP8AV/7jVw3hLws+g26fZ0rqvDfhv+y9bTWLy68qW33/APbRGol8J0xpnT/2lbS6k9xGnm+Xc+ZJ/BXg/wAZ/jp4q+F/xIfXJJ7uXw9rFt9nnubX/lnX0DbRvrOpP9jsvNto/wDnl/y0rnvFnhLSvG9je6fqEHm21wn7yPy/9XUYaUIzXPG6FXhzR916nrf7OHx88M+PPCml2FldyXVzGn+slr3YSoa/GbW/C/i39lHx8msaO8kvha4f/Wf3K+y/hV+08nxB8GpcWetxxan/AM8668Vg+X36TvFniew9tJ9GfXmpXXl7HjqpqXk3VtXyvpvxE1uW+8u8urjzY/8AyJXo/g/4kaqdNmuNQ/0qxjfy3k/jjryPZ8p0xwlrcrPTPMSL93WVfXMMsnlx/wDLOtqL+zdZt01Czmjl8xPnkrFvreaWX7RJ/q/4KiUTehLmOb/0mW+n8z/j2qnq2z935lX5N9rG8kn9+sTXL7yo/v8A8H7zyvkpnpcxialJ5siRx1zepWL/AD/Z3jlrSjuftX+srm9b1ua1uf3b/uq6P8JHwlD7Tc+Z/wBNfn/1tPjkfy57eRKzba5+1SffqzH+98+P95VyDtqTfZk+0xySQU+SVIo/M3yffqzbab+7TzHqnJGksbx/8tY0qIhymVJc/wDLxvkrm5LGb7T9skkj/wBuKt65j+/5j1gySJFInmP5tdMTjkWbG5/e/c/e0WNy/wDrN9VrG58qN/M8z/rnRbfvY/tEf7q5kf8AeR09TMs+W/8Aoskk/lVj3Mb2sjxyeX9z/lrWlfSeVGn/AD12VWto/N/1b/wfvI5asCh9mT0qhfWPlSf6On8db0n2aLf5f9ysS+1J/njk/dS0AY91fJDJ+88zzdj1lXMk0tt+78uLy/8AllL/AMtKualcpLv/AH/7qSsqSRIv+Ph61iTIypJPNj/0j/W1T+fzE/5a+XU0lH+pjrsiQQyfvY38t5KI4/K/d/vPuU/7d5sn3KZ++8yswHyf6tJKPt3m7I5P+2lP+zeb/HRJbf8ALT95+8/1flSVMi4j4/3snl744pa0vnuo/L3+bFv/ANZVC3tk8zzPP/expRbR/wCrj3/x1iBZj/1jxyVm6tYwyx+Zv/gq5JGku/y3k+/RLY+Vv8vzPuVZBzdzbeVY+X/sf8tawf7Dtq63W7byrH/prXPfZk/5711QloYyP3Cop9MjryZRPICqdz/rI6v1W/5aVzVIlRkR2dwksjx1drDs/Oh1qdPL/dSbf3lbldND4GKoFFFPrs5TMZRRT6JAMop9MqOWUbAFFFFEuUAplPpnmfvPLrGUQCmRyVHcSJFtd/8AV1JHIstcZqLSRU+q32z959yolyxAfJWfHssbh43/ANXJ+8q75iS1m61JKLXfFH5sm+o5TWO/KWf33mfc/wBZ/wAtKsyRv5ifP+7qGxkfy/3leM/tIfH7/hUuh/Z9Ph87V7hP3f8Acjp/H7ocspS5Tr/jF8cPCXwR8OvqnifU47Uf8s4v+Wklfmz+0J+0LrH7Sm+L95YeGo38y107ua4f4meOrj4i+I7nW/Fer/b7n/nlJ/q465KPxBc3Ufl6Ppf+jbP3dzX0mGwcYLntqdMYRj1K3hvw/wD2NYvJqCR/u3qzq2+6kSOztY/K/wCWf7utKx8P3+qR2sesSebFG/7uuwj0RJb77PI8cVddSsubmvdm8aR4PqXht7W5eTVP3vyf6urlj4ff7Mn7mPytlb3xMkew8UwafHPby+W/lyeVJXeReG4ZdNT/AFfm/JJ+6rsliZUoRlLqc0aEZTcTxC+0RJZPuSRSyPT5JJtGk8vUIJP3f+rkq58RPtNh4gtZLh5PKjevV/D9tpvijTbWzuEt5ZZP+Wtb1K/LCNToyI0+aTicZ/ZttrNjB5nl/c/1lFz8JUvv3kb16R4g+CdtLs/4R+6/s+WP/nr9ysSTSfGfg2PzLjTvtdtH/rJIq8/6zKX8OXyZ2ezjf3kY/hfwTeeCPEml+Z5kUVwnl+ZXbfAXSU8W6I9ncPHFLHePXpHwh8QWHxasZ7f/AFUtunlz/u6reG/gF/wrnfHo88k0v2lpJPNrjqVnKMo1Pi0NqdP3uaK0O58P/Dez0a5/dpXT2NzZ2Ef/ACzi+euSto9eupPM+1fvdlaUfh9IvsX2zzJZf+eleWd8fQ6Sx8W20UcEdn5l3JIn/bOrkdt/bMj3l5dSeb/z7VifYbaK5ez2RxfZ9kklbGpeIPsEkNvH+9lrORtzRl8QWPii/sNS/dv9kto3/dyRVNJqyWt9P8/myyb5PtP/AD0Ss22vppftXmP+6/6a1g6bqT3/AJ/+rl8v93HJTDmOz1aOw8W+G/sd5BHd23k/8tf9XXzlrf7M9nY6/PeeD9bvNEuf+ede92Mj/Yfv/wCr/wBZXml94g+y635cnl/vH/1ldFOtOn7sWc1aMexyVtrnxO+HMn+mQR+JbGP/AJaRf6yNK9g+Ev7WHhvXtFj0e8so9Puf9XH5tTWN95X7y48vypP3cf7uvOvH/wAJfD3jf7VcfZZNP1OP/V3Nh8klX+6r/wARW80R+9j70dT2C28f3OjXz3Gn3vlRSf8ATTeleweF/i9pviPTfsd5/ol1s8uvzm1bw/8AEr4X2s8mnzx+INMj/wBZ5X+vrqfBPxRv9Z0395/yzTy5/wCCe3orYH3eaDTRHtuaS5lY/Qu+2XVj/o6R/c/d1x+raI/2ZJJE83y6m8E/ETRNU8A2uoaW8kv2eFI7r/npHVy4ubbVLbzLd/8ARq8fl5ZPQ7+bnj7pyX2aby3k8j97JXDeIPD/AO8fy/M8qvVL7TUijSSPzPNkT/VyyVx+rx+b/wA9IvLStQkcBY7/APtlW9HcpLHP+/8A3VWfLS1/1f8AqpEqhfSJLc/Z9/lfJVh8MTStrl5Y0k2eV/00rHvblPLeSPzJpZP+WdXLa5+yxp/zy/5Zx1g30by333/9X/0zrKMdzGUjKur6bzI/k82Wq3z/ADybPNlj/eVfuY/JufMkesq5vv8ASkj3+V8n7utTmCPUvNln+0J5VTfbf+Wdun7rfRHGku+3/wCeaN/rZKLHZ5f363kIrSR3PyfP5tVvM+1bI7dJPuJWrH+9tk8zzPuVQjk8u5g8v7PF8nl0RAJI08vzP+WslY9zYzS3KR/vP+mcddJ5qS23l3H/AC0/1dZt9qSVEQOYudJ8q5/efuvM/wBXXN6lI8W+OR4/Nkrrb7/WeXbvJXK+ILlPM8vZ/HXTH3STEjuU/wCWn7qppLn7VR5n/LPZR5n7tK25SCt5f3/Lf97VyO2/18nn1TkjT/lo/wDq6m83zY6AIbm2f/ln/rah+fy3+eTzY6vySf7cflf8s6ZbXPm0uaQE32lPkjkT/WJU1zIn2ZP3ElQyXSS75N8fmx0//wBp1PyAZHcvL/BJ5VTW0fmxyeXTP78eyq1z9p8uiJBZ1KxS68/5P9Yn+slrE/seEcfapK1ftP3PkklqBo/mP7ifrTfuj5Yn7OUUUVnUjE8EKreZ+8erNU7jZa2/7v8AdVwVioj7KSrlZWnXX2q4kTf/AKutKtKEuWA5fEPo8ymUV6PvfDEgfRTKKgB9Mooq5e97wBUMkdTUVjKPugVpPOjqreWP2mRHDvFIP+Wgq7JJS1wS+I0jIpWdi8Uf7+eSU0/y5o5P3fl+X/zzp8klQSRfaLmG485x5aN+7qOYsk+eWP8Aefuqp2P+lSXXz+bV+T/nnUNtJ5X7uSoly9hx2ZN5if8ALN6Ze/6t6zb3W4bCT94/8deS/tGftF6b8EfAr6h/rdXuH8u0iohGU5KMS/ZyOI/aB/aum+HvixPDfh+1+16lGi/apJa+E/it428VfEvxJPceKNUvPNuNn2SO1/1caVQsfEGseMvHV14k1zUfNubybzJ5K7a5tkuo0jk8v7/+rr26cY4aS0R6MIXicNH8M9K8uC42fa5ZNnmfapN9dDY6J5UnlxwfutlTXMcP2mb7G/lS10OiWP2/TU8yeT93/rKuVWUupvyxj8KMG5sfssifZ/3Vb0mipFYwSRwSebs/1nmVlX1skurJH9q/6513mrab9q8Pv8/m+XDXPzaoo+WrmO21T4tfZ9nlfZ/9Z5te0+E9N82xn8zy/Kk/1deFeG9kXxR1TzP77179pGrW114f+0W7/wCr316+N+x2sclH7XqeaeJPBM3ii+vbeP8A1W//AL91N8L/AAlqth4k+xyfvYo/3f8ArK7D4XXL3+pTxyP5tz53+t/56V3Pj/wbbWGmvqEaSRX0f/PKuaVdxj7Ev2al7xf8N2P2rTbW41D/AET53j8z/brsNE/0XTbqPZ9rtpE8vy5a8i8Ha3NLYpbySSf6O/7uOvXdNjhltkuPPk8355PLrjl8R2ROJ/ZU+x2OreIZI08qLUNY+zx19+3Hwj0GPQbry7X/AEmSLf5lfAXwBsYZbbxX9ouv9B/tLzI7n/br6SsvjN4j0HSZtIk1OPVvkf8A0n7klGIj77OWXtLLldtTyD/hJH/tt7eRPKijf95W3/ayRWzx7P7/AJdUL6O2/tJLyT+/UPyXV95e+Tyt9c0Y7Hoc0o21NjUpLaKSC88/zftkPlyR/wDLSSobexhlk/1kcstc94k1eG/uZ45J/K8t/wB3/HJvrS8JX39qab9suEk82tAj8Rt6lGn2ZI/+fjfJXB/afst9Pb28H7qP/VyRf6yu502+82V/M8z7n+qrm47Z7rW7r5/9XWcQqe8av2l7W2/dweb8nl+ZXif265j+Js9vHaxy+XXvclj5ts/meZ+8r5+8Qb4vi0lnH/qpE8v91XTT95s5qx73Yx3MVilvJa/vZP8AlpWbfWyWsn3/APWfvKueH7maKNLf955UlUPEEfm/vI/M/wCmdc8eU3l8KM3VpIbW28zZH+8/d157rfw30fxRv8tJLS+kR/8ATrX79dzHGl1c+XJBJ+7/AOWctXLWxhtbn93BJL9n/wBZWvNKn8Jhy8x5R8HfCfjz4a6ldWf9qR6hpl5/rJK+jfAHi5NG1KC3uHj+zf6uvOrG+hur66kj8zy46ZHGn2n/AEjzPKk/1cn/ADzeitKVWTlKwU+anbU+tI7FL+OS8j8uKKRP3fm157q0n2C5f5P3taXwz1uHXvDaafcfupY6x/Emk+bJ/wAtIvnryo/EelL3jEtpHv8AfJInlfP5f72qF9virY8uGx01/M8yasTUtku/5JK1MeYfHsv9klVv9Vc/u/3UUf8AyzojkTy/3if9+qhuY4fn+TyoqyDmjEp30fmSfu082OSsf+zUlkTy0rYkk8qP7n/XOOobm2/eeZs/dV08pjIp/Yfsu+T/AGP3lPto/ssn3JIov+WlWbaNJbZ5I4PNokj8vZJ9lq+YzK0mz/WbPN+SrltokN/v8yePyo4fMqtJYvFJB8n7rZVaWT95+7g/dfJTAJLZ/szx1lalc+VG/wC/q/cyPF+8jj/66VzF9c+bI8dKJBzet300ty8dVpPJlj8ySrOralbf6uOubkuXuv8AVvXZyyJC5k+/Hb1DHR/q6Z+5/wBXXT8JA/7N/t0z/VS/fk8rZVby/KkeSR5PKqby08x6iID/ADPKj8un+a/mf9MqfHJ+8f8A1dEcbyyJ/wAsqiUfICb/AJZ+Xsok3xfu5KZH50W+Pf5Xz0X2/wCfy5KggZHJ+8qb7Sl1E/ySVT+zvRb2zw7/AJ/Krb3SyzJJUP2X/rpRHbTS7P8AVxS76c1tNuPyd6xDmP2Q/ef89KZJI9WaKxlQl3PCGVTvrZJY/wB5V+s3Vt/lwfZ3/jrmqU5a6lR3RmeG7aaPUr2T/llv8v8A75roqq6TGI7JD/f+erVEY8sUFSXNJj6KKK9EyCiin1Mr8qAZRT6ZWvu8oBRRRXPLmlbUBlQ+VU1FccoyKiVo7ZIo6ZJsi2VcqGSOub4YllOT/j3S4qWO4TzPL/5aVJJGnl1Tto3/ANZJRy8seU1j8IySPzY/MkSP93X5Dft3fHh/iV8Zn0fT3/4lGjv9jr9H/wBqL4xJ8EfhTqOuf62X/Vwf77V+IF9rlzrXiSbVJJ/9JuLl7iT/AH2r6XJcN7RyrE1JcqPePh3HNLGnyR/vE/eV7N/ZqS21rJH5f7xPLr5v8G+KP3bxxpJF8n/LKSvo3wLc/wBqaT9nkf8A07yf3ctZ46nKM+aSPVoSjKKOJ1u+ttGufuedL/z0ir0LRNl/4bguP3nlbK8c+M9zNo3hd/k/exzeXXbeDfFEP/Ct4Ly4n8q5kh8uOsZUP3Sqd2Xze84mbpMtz/wnU8fkf6DG/l17TfW9z9h+zxp+6kT95JLXj/h/91c6XJ/yyvHfzJPM/eV7xfRwy2Mf/LX/AJaeZWNSRtE+PNNsv7L+KviW4k/266H4Z63c/wBiXv2eyjl8t3rp/iZ8O7mw/tTXLe1/gryL4L6s8sl7byf3/L/1le3/ALxQcu1jg/hTR678KY7mw1aeST/W7/Mkr6Budms6S/2h45Za8E8Px21rdT3GyP7/AJcleteG77zYvMjrxKnxcx2R+E4C502bQZE8z/W+c/l11XhLW5prd4/Pj/d/6uSqfxi025l8P/u0/dRzVyXwz/daJqN5cP5UUe/ZW0KblDmv1CXxM3vgLc3N14b1u8/1v/Eyl8yOu51bUprqXzLf915bpvk+/XAfs+7NU+Geox2//HzJfyyV6R4S+GfiTXrm9+zwSS2O9JJKqt7tVhTvZDJLZPtyfv8AzZZE/wBXLWlHHN8/meX5Uj1lSRvYeJHt5P3UUdbFzYv9h8yOeP8Aj8uuSXQ6Y35mc94y0n7VJ5ez/SZHrs/Btj9lsU+0J+6rmJLa88yOSRPNi3/vK6T7T9qlgj/dxf8AXWpL05uYuX1j9lup5P3fm+TWV4X2XVz9yPzfnkkqhq18lhvjk8v7/wC7qtol9Na208n7v/Y8qgPaROtvv3Vz+78yWvnLTd+vfFa9kvPL/wBHfy/Mr3W5vn+zPHs/0mRK8Z8L6IkXjbUI/wDW3Mc3+r/56VVPmjcipyyse3x2Pm+X5k8cX/XKsfxJHD5f2eSfyv8AnnJW9HbPFGkcn7qXf5lcZ4yj/svyI5EjilkrIuXuxRfjsf8AnpPH+7T/AFlZviDxB5cf7t4/Nk3R/uv9ZRrcsNrY/u08ry9nmfvK4mS5e/8AFkEkiebFb/6uuj4jA7/SbaztdESSSf8Ae7Kh1KOby/3bx+VWDHYvr0iRyTyWnz/u627bRHitvLknk82okQdt8M9SSHVoI/tX+sSvVNWsfK/5bxyxV4P4fkSw2eZ/qo/9XJXrvh/xR9v03/nr5f8Ay0rjqROqNT3TB1u2m/1m+uYvpP3k9b3ijfL5/wDrPN/5Z/u/3dY9zbTWv2qORI5Ytn+so5fdNpFaxufNufL+1SUfPdfu40/dVDbR/vPMk/deWn/LKmXO+w2fu6iJz6k0nk/6uT91RLY+bsjt3/gqtHcvDc/vE8r5P+WtbEckMVs/z/8AbStveiGpm21j5X/fdWftL/JHUP257WOs2S+82RJJJ/3VEhSLl9Inlp/vvWPfb/L8vf8AwJVzTY/N/eRvWb4ok8uOiJmU5L6H7L/pF1XDeJNbT/V27+bFvqHxJfTS7Pn8qOub/wCuldlOJkH+tpn/ACz8uOnyf6yj5P79dPMQEm//AJ51DHGkXmSfu6mkpnz/AOr2fwVGvYBnmeVs/wCeVXLaV/nj3/uqp+Z9+SOptNk/eJQBckkSKN/+mdUJJHkkf56v30f/AC0rNj/df6v/AFtP3gLkkflSVDfSeVIlP8t4raeT93TLmN5Y3rMBkcby/vKh8yaH+PzaZbalbf8ALR6m+SWT7n72tQJra+h8tJJP9bJ+78yq/wBpT/n6jq39mhl2Rxw0eUn/AD6x1EeUD9laKI6K0lGXKfPjKoalsj2SSVfqG5j82uCtH3XqVH4gt/3cKU+qWkyTSWX+kf63e1WvNrmlsg5R9PplS+W9dlKMn8JI2in0ytpU5fDJgFFM8uiON46y5pAPooorX7IDKZ5n7ynyUyKuOUve5Sxkkj0zzP3fmVL/AMtKikk/5Zx1zSluUU/MmlkSP/vumXMnlXNTRx+Vvr5X/b3+P158G/hm8ejzxxa5qn+jx1pRoSrVFS6s6I8uvZHif/BSz4xaJrEWj+C472OWSO5+0TxxV8K2NjDLG/2iDzfk8v8A651yX9pX+tatdahqF1JLcyP5jyf89Kv/ANpTWNz5cjySxV+iUMJ9TpKnFnJKpGpJaHoWk+Cby1vvM0vzPKr13wlfTaXJB5kEnmx/6yvE/C/jrzfssfn+VFvSvddJ8QW1hbWv2ye3l+0f6uSL+5XiY/2n2kerh+X7JyX7Q++/t7WOOf8AdXjp5ddP4b8JX+l+DbW31BJLvy/+WcVeaa34g/4Tb4o6dp9xJHLY283mJXvEerJqkkFnHXNX5qVKFP1ZdPllNyNXTfDdtFYp9o06T92nmQV22k/8g1/3ElY+m3Nt5n7x5PKrVjtrn7dPHHdSS/8AXKvK07nfEf4ksf7U0l7O4fyrbZ+882vjC+8AzeA/FF1HJqEf2aR/3flSV9veINkWiTySV88eKNNtvt32yTyP9Ify/MrvwlWVK8e5jiYxlYZ4F0lL+N7iOC7u4v8AyHXqOk2159t+z+RJFLJ+88v/AJZ1z3g2SH+xHjjuv466fSb6bzJ5P+edc1SXvMIfCautxvqmk/Z7yCSWL/lpXnvw702a1/4SHS4/3VjJv8j/AKZpXpd9qX2rwbqMlukn2m3R5K8c+EupfatNnkkfypfn8ySX78lOHNb5lS5bGx+zDb3kvgDxDZ26ebcx3L+XX358M/ix4QsvB+l2aSfZLkW6JNbSR18Dfsu33/FP69J5n+rv3/d16v8AbprXf+//AIP+WtVio/vWZRpQnSWpc+OFr/anjHVNYs5P3fnP5ccVclpviR9L/s631Sfyorx/Lj/eVcud8v8AHJ+8/eV47+0xI+l/DN/Le4iubO5SRKilT9rUjT7lyl7KPMfR8mkzSyP9oouLZIo/3k8nlR/u5KxPgnrX/CW/DPQdUuP3sskPlySV21zbPL/o8aR+V8mysqnuScDvhHnipHGeII7aSNPn/ebP9XWJ/a1tpfh+6ks/3stv+88uL/lpXT+KNJTy/wB5UMemv9mf9xH9z/WUjHW7OYvtWmtZILjZcfvE8ySP/eq5ommpLcz6xIkcV9J+78yrOrWL3Unl3D+b/wAs6ueF7G5tdnmf6X5lHNEj3jbjvnjufuebLsrifG1smsW095b/AOtt/wDlnLXpH2a2ljgkkf8AeyP5fmRVj6tpMMtt9/8Ae/8ALOo9zmNqkZcqPJfFGrJa6S/mf6Jc7P8AV1iaJGlh9l8y6/1n7yTyq0vFHhe/l8SQW94/+gxp5nmVz3iDzrXUvLjTzf8AppXScp2Gm629r+7kuo/3n+rrrbGR7+3ryXTbr7fqSfbH8r7O9eux6l5tjB9jnrGQE195PmJJG/8ArET/AFtbHw38QJYX0+nyf6re/wD49XK3P72SCOn6bJ9gubW4uPMi8ul7o+blPY777NfyPJXJalH/AK+P/nm9dhY/Y9Z0mC4t5/Ni/wCmtY+pSQ2u+P8Ad1zHfL3oozfLmlk/dwfutlUPL82R/wDll5dbdtcpLG//ADzj/d1m3G//AOOVlExqHPRx+bI8nmf9c6vyRpFskuH/AHv/ACzqHzPKqh9pTy/3b1qY83KWbnZLG/7/APdf886wbnZayT+Y9WdSvk/f+ZVOPyZbZP8AWf8APPzK05TMuW19D5cHl/8AfuKqHiC+Ty/LkqnJG9rs8z/WfL5klU9S/wBWnmeZLLV8oGDqUcP/AC0rmL6RP+WaVt63bvLs8uf/AFdVtN0l/M8yStiTNtrb7VJ5f/LKmX2y1j8vZU19JNFJ+7pkkbyx+ZVx90greX5v/XKOjzPKj+5VyOx86obn/XVtzAVvtMMslMkkeKSpoo/KkeSq3/LR/wDWf9c/LqAHx3Pmxv8APU0n+s8zfTLbTaZ8lrJJVAX/ADIf7/leW9Q3MkMUn7t/Ki/5aUR7P9Zsp9x+9/jrIg5iTSf3jyVZ8P3L/aZ/n/grVkkhi/dyJXH63raWtzP9nrsj73ukS933jubG+f5I99TeZN/z/R/9+68rj8STfJJHVn/hJNVo+qS7ke3ifu5TaZRUcx5AUynySVQ1LUk0+PzJK82pL3nqVEt/JVTzEl/1dWf9bHVby0ik+5Xm1ubQsuR1YqKOpa+hw0ZRp7GMhslFFFHvc3vDGUUeVRWMvdk+YAoooqJSAZRTJafXBzcsiohVW8t/O6SeVJVikkk/eJT90syr66TS9NmuLif/AEaNP3klfir+2N8dZvjn8VbqTf8A8SPT3a3tI4q/VL9sbX5tB/Z58ZXlu/lS/Y6/CyO5825eST+//rK+kyTDRlKVaXTRBUlyw9R//LR4/wDb/wCen7utvTbm2v4/LkePzawdSke133Gz93WVY6kkUkEn/LLfX2vs5SucR6vbabYeX+78uL5Kralqz6NpLx27ySxfwR+Z/q6xLmOb7C8lv/qo65u+1Kb/AFclcMaHM/eOnmOk+G99NdeJJ7jf/q0evoTwbfPdXL3Enmeb/wAs46+SNN8SXPhzUvtlu8dd/wCH/j14hsJPMt/L/wC/dZY/L51/eiuhphq8afxH3t4fjtr/APeSJH5uyuwsdJh+0/u4JPNkr4w8C/tjfZb5I9c0uPyt/wDrIq+jdN+NGm6zpv2zQ723ll+SSS2lk2SV8dXwNfD/ABRPep16UvhO/wDiR4f1K60lLz7LJ/zzkrw3xbonm20Ecfl+V/y0kr7R8DftDeEz4TePW4sXPk/vP+mlfFHxI+L2iaDfT+ZPbxeY7+XHFUUqVSUvdVxVJx15lY57w3riaXc3Ufkfuv8AV+ZXottq2lWGm/8AEwvY7T/rr/rK+VPFnxo1K/knt9H8uK2uP9Zc123wc+FOpeMpI9U1y6kli/55y16NTBezp+0rOxyRrc0uWKPp/Sb5P+EFvZLf/ni+yT/npXkXwutoYtJvY/tX72R3kj82vdfEFilh4butPs3ji8uzr540SxmtbG6jjf8Ag/d151L3lKMu53VI7G9+y7/x7eK5P3f/AB+PXtl9pKfZvLkkj+4v7yvn79l22ubqTxXp8f8ArZLyvqeP4F+OItB/teRY5Y/J/wBVWuK/jGVP3KRydtYzeX5cfly+Xv8AMkryX9rS28z4QvJJ/frvLb4ifYLmezuPL82P93JWV8Y/D/8AwmXgC6jt/wB7FcJ+7ooSjGrCXZoupHmpuJi/sL+NrDxH4F/4RuS6j+3ae/8Aq6+ktSj+/JH/AKrZX56aJ8E/FXhzUoLjR9Rk0/7R/wAtK9jsf+F0/D+xTUI5/wDhKrH/AJaW38ddWOo0qtXnpzWoYatKNLllF6H0hqVjbS+f8/m/P+8q54f36pYvb7P3X+rrzfwT8Y9K8bx+ZJdR6fff8tLa6+SSN67nw/rXlST+XdW8vyfu68mUOU7IyjL3jK1bTfKvp7fZ+9j/AHkdcxJfTRaknlvJ/wA8/wDrnX018H7Pwz4xF1JfNZzanGnl+X/Hsrwz40f2P4D1K9uP7Qj8qO5fzKmK94xlOMrxj0LljJ9lktY9lWdSk82N443/ANX/AKuvlTxl+1VrH25LPwnpckvl/wDLSWsHRfjh8UdUuXuLzy4vLTzP9XXo/UJ8vNoY/XYc3LG59LeNrr92nzxy14h4/wBWvNLuZ5I0j83/AK51N8N/jRqXxBub3T9QT/TrP/WeVWJ8bNSudLsUko9hKnX9nIiVSMouXQm0TW7+/tYJJIPKr2PSZIfsP7tP3lfM3gnxlfy3KfaE82KNEjr3jRfElzf20HyeV5f/AACSoxNNxkXTlGUTsP8Alokmzzap6tvutkck/lW0f+spltfedGnz/wCsT/WVlSXDy3Lx29cfKXI7/wAE+JJrXSXt7d4/3dGpX00sk8kiebFsrjNE1Z4pE8xP+ukldJ5f349/m1jKIRlLlN7TdSSK2SP/AFstP/tJJbl5JErEj3w7/LSmW0k1rs+f+P8A5a/3KwL5mX5LZPLf56pySfuvuSUyPZ/q5P8AlpVa51ZLWRI45K05TMoX2peVH5cn+trNj1L/AJ6P/q/9ZVm2/fRvJIlZurR+V+7/ANb5lbgM/tL92nz/ALqN/wB5+7/1lPvpLbzP3f8Asfu65iPVqZJqT/aP3f8Ay0quUAvrn95+7eqEetva/vP3ksX+rkiqbzPNk8v/AGKoXMflb/8Alr5n+rqwHySW1/J9/wD66U+PZFHJ5j1gyxpF/H5UsdFjI/2n94lWZGlJJ+7+/wDuqrSSfu6hk/ex+Xvjoksf3f3P4KuPKBWkufK/g82rNtbJ5n/TWmWMflR/ckqaO58q58z/AFtXKQF+ST/lnWVJJ5v/ADz82rlzcwy23mbPKrldS1bypPv0U4ykEpHTx3ySyPJ/y1pmpSf8tK891vVprCR/s7x1z1z4o1W6/wBH+1eVXTHBSl71zjlW5Ts/GXi1LC2+zx/62SuGtpJtUieSr/2Z5ZJ/Men6bbJDJPHceX+7r0o8tOG2pzSlKUjY0TRPt+zzP9VHXbf2Y44+yx1wF9q03lp5f/LP/nlUi+KH2j9xJ0rncJy2ZvBwij935I6KlkqKvMqR5ZHmkMn+srmtVuIpNQT5PNMbr+7rqJDxXNy+ILO11r7PIn72vErR5Z7nVRvrodH/AMs6qRx+ZeyVfqH5/MetqkfhOfuTVV03VrbU4vMt38yON2j/AO+ateXUcdmkO/y/3VelCNSn8OwElFS02iUZR6kkPl+ZJU1FFRy8oDKKfUNRIA8yiq3l1Zrg5v5jUKreX/pHmb6PtKeb5e/97U9RyxA8D/bUt4Zf2c/GXmf6r7HX4Sy74pf3nmV+7P7bF9bWP7Oni+S42fvLavwv1KSaXZ/y1ijr7nh7+HP1Ct8ES59pm/s3y7ioZLK2ltk8uSOKq1jH5snlyP8A6ypr7TX/AOe3+r3V9V8JxGlY33lWzx7/ADa5i+kmlkrY8v7Ls8x4/uVlX2+6k8yrpx5QM2S1/dpJJXYfDfSU1m5S3uJ/Ki3/AD1yUkjy769F+ENzbRXzx3DxxRbP9ZLUV5SjSZpH4kXPHXgX+wdSsvs6f6x0/wC2lfTOt/s12Gs6TZahpd1Jomp/Zk/1X3JHrzfRNFsPGXxD0/8Aefa4rfZIlfWniS+h0vTf3kn+rr43HY2rHkjfVHt0MNCXNI+SJPBOsaX4gfR9c8S3Evz/APLKSt7xR8C9K1jxJpdnJP8Auo7NJJJJZP3km6rOrXNtr3xag8tP3W/95JXGeLfFE0Xxe1T/AJaxW+yP/vmtKcq1WXuys7XMZRh662PS7H4MaJYR/Z7O187y08yOSvZvAuh/ZY/seyPyo99cx4J1t9Z8Pp5f7r/pnXZ22mzWskHmP+9/5aV4dWVScnGcj0oxjy+6HiTUrm6tr23kg/s+5kheP91/q6860m2ubXSf3ifvY99ex6l50Vs9v+7m8u2/eSVyWmx20tl+8/e/9cv+Wdcyl9mxXLLueV/s1yal4R8SavrFva/a/sd/5k9tX3vpP7Umk+JPCeoGzsbiK6Fu6eXL9MV8d/s52yf2345j3/8ALz/rK625uZovPjj/ANVHs/d/89K6MVLmqv0Rz06UZQ97Uoat4bTVLl5JEjilket6S2+y6JPZ2/l+V5L1WjkmupEuJEk8r/nnW35aXWmz+ZPH+8rm5jpjTODjkeLTdOk/1UWz/lrXp3hbUvsFilvvj82RK8o1LVn0bwvB88f7t3jrufCWrJrP2WPzI/N2f8sqsKfxcoeO/hd4e8Zf8flrHaX0ieZ9ptfkkr548N/Du/8ACXjvUfC95q+pxfaIfMsb2KSvre2ktrr95/3882vKPj9qSaDfeENQjf8A5f1t/M/3q6aNZ/w+hNamviKcfw38Z6Ncp/Z/iGT7T/z0lrV1b4OW2vW0Emsajcahqcb/ALzza9dsZIY7m1/56+T5nmU++tklknuN/wD2zrm9pI19n5nhVz8E9NsNSSSOCOrniTwvZ6D4TnuI/LiijT955td5qWrJ5aRxp5vl/wDLTzP9XXnvxE8SJL4Xns5L2OW5krRTlzIwlGMbnyd8Crl7D4o6pHv8qLe9eo/tGSJa2NrJ/rZdn+srzf4U21zf+P8AUbf7bH9mjf8AeXMVekfHm5SLw/ax7/Ni/wBX5kvz17+I/wB7h6I8+nL9yzyv4dyTX+tweWn+rfzK+mdJ015Y0uPtUcUsdeG/ByO2+zRxyPHX0DYxpFYpb7/3Ub+ZXnZhKMqp0Yb4C5Hpr/JHvj+5/wBtKhtpP3n34/8AppHVm5kTy/3f9z/WeZWb5flWL15Z08pNFv8A9Z/v/vJY67bw/ffatN+5H5tcZpv2n+zXt9/7qNPMrpPDf76S6j3/AL3/AFlZyNoly9/e/wCrf+Os3zJopPM/9p1vfJFG/lpJ+8f/AJa/+yVj63cwyx/9NaxiT9oZFfPLbQxxvTL7Sf3fmb/3tYltffYN9bdzq0Plv5j/AL3Z5lbkmVJvijn8t5Iv+mdULmRPs32eP97LWr8ku+Tf+6/1kdclq19bRSPJG/72T/WVrEDm76TypEj/ANVTPLe6kT/ppUOpW32+OCTZJ9+n/P5nlx+Z+7rb3eUwIbq2mtdke+SmSfwfP5tWbmSGL93G/wC9kqhJJ5t88cj/AOs/55VBRWuZHlk/dvJ9yoY7l4tnz1peXDF+7jqhrdt5UiVtT/lAuSakktsnlpH9yi3vk8v7Pvrm7bZ/y0f978lWZP4I99XyxIL9tfffjouZIf8AlnWVffvf9X/rKoSXP3498n/TSrjHmIlULMmrP/frEuZH+0/vP+WlMvpEijn/ANZ+8/1dZupedFJPJ/rYq76dM5pVA1uTzf3dYklikX7zfcVfk1KGKRP+WvyUW32aWRJN/myyV2RlyxOOXvFmOR5Y5499Q+a9rcvJsqb5LXfJs/df6yOSobnUk8vy9n7qsYgX5L77VGnySeVHR5dt/wA96xPtP3Pnqx/a3/TP/wAh1fspBzH9AH/LOo6KZXzdaRkR3MfmDYH8uufubKH+2kj8jzfM/wBZJXSVlXMlv9pSO4T/AFj/ACV5VSPvc3mb05bmxUf/AC0qSmV6NbpIwH0UUU+eXwgPplEklFX7TzAf5lMooq5SAJKKKZXNUAhkpkclQXt75W+lj3ySJXk/aOjl90ueX/y02US1NUMtdsoxjEyPzW/4Ko/FaWOLSPBkXmRD/WT1+bMciRfx+b8nl19yf8FJNNuZvjhN5n+qks6+No9NmtbbzI0/dV9/lPJSwqJrfEc3L/rK6HzbOK+ezkn8223/ALuSKsG+tn/uUR/vdkdfQS945jb1Kxtorn92lc3c/uo/uf6zZW9JJDFbSeZ5lZWpRf6Mnl06IFC5qbSbl4o5/kqHy/3b0+22RXNbgezfs56tN/wtG1+fzY6+rvjR4gTT9JupJP8AWeTXyL+znGn/AAtC1+eOKvb/AI9eJHv5Et/M/wCmdfEZlTjUxsY+R7OGqctCRg/DO5SXUrWT/lrJ+8krN1L4dpqnjbV9Ujf/AFly9X/hvcwxa3a2+/8A1aVzek+OvtV9qMdxdf8ALZ6OWrGpKVPsHNDljzHrvgW1ufC+pJb7/wDRq9+8P3Ntfx+XIn+sr578C+df6kl5G/8Ao1e3+H40sI0jjr5+t8bPSpcuh0/iCN4rn7Hb/wCq2J/ra4/7D9ltn8t/3sdbHiC+/wBO+/H+7SuYttcmikn8z/lpc1zo2kee/s8X1zdfETxxb7P469UvrF5b5JP+WW9NledfAX918dfFdvGkcUUkKV7T4g8L6xFE9x/Z0n2aT/lpXTi/4vyRFH4H6mVJfJ89v/qvMdI/MirSktra603zN/mxVxltq3lXL+Z/x7f8s/8AppXSW19+8fy5JJYvnrn5S+Y8x8SR/wDFGwSbI/Kkd6PAH+gfu99TatLNL4EnuLd45fLmb93/AMs/v1D8M7lL+2eS4/2I/wB18kkldPL7jOb7R6dbXLy3KSfvPNrgP2mb7zfBunXFx/yzv4q7+x/0q58uSCvHP2tPtNh4OsvL/wBVJcpSw8f3sPU2l/CZ9FeH77zdEsrjzP8AWJ/rKs32/wAt/nji8xP3kkVcx4FkmuvDekeY/wC98lP9VW9fXLxb44/MrCp/EZtH3onASyJo3h/VJP8AVeXvk8yvkXxJ8Y4b++nt7d/9X/q6+zPEmmpf6Te6fs/4/EeOvzQ8d+G5vB3i3UNL/efu5q93J6NKvOXNuePjZTjblPTvhnqVz9u1G8jSPzZP+WldJ8RNWufEdja2cf8Ayzf/AFf/AD0rB8Aalpth4fTzPL82n634gs4vI+zp5UX/AJEr0qtLmxHNFHHGXuctzpPhnpM1h+73/vZP9X/0zr3uxtnlsYJLzy5Ytj/vK+dfAviD7BfQXEk/8f7uvoHTbl9Z0mDy3j82RK8THx9/3jvwklylz+0kl8iO3fzfLfy4/KqHTbG8lvk+2P5vmJV/TfCT+WlvZ2v+kybJPMrrdN8P/ZY0+0QSebHXk+6d/Kc9c7LCOD7P/wAs0/5a/PR4bub/AEu+8yP/AFUiU/xJIlrffck8r56rRXtzYXLx26futn+sp8ojp9S1J/s3/PKKuY+3P/zw82t6T97s/wDRdY99/wA87hP4/wDVxVjGPLcDHkkeLf8A88v+ecVMkk+/JInmxUy53x+fH+88r/lnVC+/dyV0gXI/EH37fZWVJbPLv8zzIqv2Vt5sjyVNYyPFs8yD/SY3SgkwfsL+WlQxbIt/lz/upK29Ske/rlftKRVcYmJNcx/u/L/1Vc3bXKSyJ/yy+fy62Lm+83TXjkTzZa5KS58q5fy3/j/eVtTjzESN6STy6oatfebsjo/tLzaypLn94kcn+t3+ZW0afvBKRZ02Pyo/3lXJP9X9z91Va2l/ePHG/wC93/8Afymf2kkUkHz/AL2r5SIyCST93VC5jf8Aufuq0rG583zJP3f/AH8rK1aRLW5n8v8Ae+XV0/iIqmVfWM0UfmST1j3FzD5lrHI/m1ZvtbTy3j2Vj3OyX/nnXqxicEpDLi6h+zeX/t/6ypvt0Pzxx0RxvFYzxx+XLWb/AK25eOP/AFtdPKZG9++lsUt9/wC63tJVO+tv3f8Ay0ilq5b3Lyx+X/y1jqtfSQ/6z/npWHvAUI4/NkrV+zP/AM8P/IlY9zJ9lufL3x1pf2k//PaT/v5V+8SpRP3gvfFCQ/u9lQx+JJpbZJI/Lrx//hMksIk/1ksUj+XJXQ6b4g/dpHH5flV+Zy5ubc+n/s+PKewRyeZGlU/LEl6nmf6yud03xR+7mjd/9WlN0nX0+0Q+ZP8Ax10Hm/VJx5juaZVO2vkuo3/6ZvVquyVTmtynncg6iiij3hkNzH5sfl1NUdxGsg5qeOsafxCkFFFMrv5tiR9Q3MvlVNVDUo/NrHE/CioFO5jeS4o+0PbSINlZVzfeVJ+8f/V1ctr5JP3n/LWvN7HoyjLlRvRyebHRcx/u6I/9XT/Lrv8Aiied9o/M3/gqRpv2HxR4XvJP+Wls9fCX9rJFH5dwkflSV98/8FUb62+3eEI9/wDq99fnvrek/ao/Ms6+0yuP+yx5u5Vbf5Grc6bZ3UbyRzx/crmL7RJrX95H/wAtKzba+udPkkjkf91Vn/hJJvkjk8v929e7GnOPws5JD7aV/n8ys2ST/lp/z0qa51L7VJ+8eqHmff8Ak/1ldkeYQRxv5f8AwOn3Mf7v935fm0zzPssb/J/q6h8zzZUkrcDufhTqU2l+KLW8316d4o8STazq/wC8uq8W8P3LxX1dzJJN5ifP/rK8PE0Yyq8xvTqcseU9I8AX1tL4ogkjk/1e+vIvL83xBP5f/LO5evS/hdI8t9ex7P3tvC8klcTY6JNFcpJJB5scj/8APOuOj7s569Dpqe9CJ7r8JdSfy/sfn/uo69+8LyJfxv8AP5VfMfw71K5i1Z7ORPKi/wBXH5tfRXhvf5f/ALUr5jG0+WbPVw0vdRNq3+lXzx3H/LN/9ZWJq1tNa+f5b0alev8Abn8zzP4KfqWrTRRvJs82WvO5TplI8i+Dnja88JfFHxDrkifuvOSN6/WPwL428J+LfB9qbPUbG7tpIdj4r8lvhd9jl+PWvR/8sri28z/pnXvGia3Z2F09nZp9kij/AOWdepjPcmuVbpHBGl7WG/Uv+NvBttF461GS3upPs0kz+X/zzpltYzWFs/lv5vz+WlTSat9vk/efvYvnpl9fXMuzy4P9X/zyrzYy95HfLlOA/sSH/hAPMs3kh8x38+q3wp2SyPb2/wDqt9dh4ftpr/wS/wDov72OZ64/4d2yWviC6j/1ssb+ZXZH4ZEdUeox+dLcp5b/AMdeUftYedL4Atf9Z/x8xV6vHI/mJ8leUftPSTReErW3/wCWUl5FSw/8WHqFT+Ez2/wbsj8N6XHH+68uFKm1KSb9/J+8mi3/AOrqh4Fkml0Sy8yDzf3KVva3sijfy0/e1y1fdqM7IfAYN9pM11InzyfvNlfFX7THwv1j/hPtU1O3gku4o9kj194WNy8v2XzP9VIn/LKs3VvC9nqkd1HcQeb9o/dyV04PEywtX2hx16MaseU/MTRI0lkrs7fw/bS7PMf97GlQ/GzwangPx/qOn2/7qLf5kdVtN+0y20Em+vuJS9rFVYvRo+b5eWXLI6fQ/D6S/vPLkh8t/M/e/wDLSvb/AATfTaXbQR3H+qrw3RI7m6uU/f8A73e/lx+Z/rK918P/AOrgk/5axp5cn7uvnceerhD1rTfFEMsflyf63/lnVb/hJPN1Ly9n7rZ5byVzfhvw291+8k8zypK2Lm2trWN443/dV86eiQ32yX95+8l+/H/0zpn7m1jSONJPK+TzKufPa2Lx7/3Uf/TOqH777S/l/wDLSgDp7eRLrz7fyJIvMT93J/BJXMalqTxXP7yCTzY/9XJ/z0rpI76aW28vf+6jrktbke6kfzPMrOJJDbbLqT/SJ/43kp8ltDdbI9nm+XWPHfP9pe4kfyv+Wcdbf2h//aldIcxTto/sEd15lU7nUktf9Z+6+5V+5tv3j+XPJ5Um+uMvpLm6jf5JPNpkSJrnxIkWy3/d/u0rNvpIYYv3n+qrhtSjubC+eSR5P3if+P0f23c/6u4/5ZolepHC7anH7Y6TUtbhlsfMj/e+Z+7jkrlZLm2ut/2iD97I/lyR+ZVa5vfsuyO38vyv+Wn+/WVJpv2C2S4t/wDVXE3/AC1rpp0IRMZVJG9bXUP/ACz8vyqL6+S12SSfuov+edYNtfJFIkcieVF/yzkqtc3yXUn7yfzYq2jQlzGMqhsWOpJ5n2iN/wCP93T/ALdc+YnmJ5tcfHvi3yb44quR301rcp5c/wC6/wCWlbSoRI9qelx3Nn9mT5P3sieXXH6tevFJP5f+q/1dQ3Otp9m/d3UflR1ifbvK3yRv+6rGjhuWXMXUqcxN9neWR/LSq3l/9/ZHp/yRef8A89f/AEYjUy58nzEkjT/Wf6uSKSu+PxHOF9fW0UiR/wDLLZVOy2eZVDW5H+zffko025SKPzPMrpjT5YGHMdJ5kP8ArI6x7nzqJNShlj8yq19Il1G8kc9RGIibUr6w/cfZ0k83/lpJ/wA9Km/c/wDPOSsGTzvM/eP/AAVN9oNX7MD9Zb7VrmWx8u4tY/3n/LOuq8JfabDTYLiSDzZZK5W2tkl2SSf8tP3kddtHq0Ol2z/89ZK/Makfs2P0U7aO5hitnkk/651iSat/xMoPLtbiXy5v9ZWDJ4ohl03zJP8AW/JH5dc9omtzXWpQR75Iv31RyyJ5T3XSdbeW5eP/AJZbK6nT71/KSMnzZK8703Ukl3/JVyPxJ5X+rrI8yvhed+6j02KTzKkriY/EjxRwf7n+rq9Z+JElCb61jOXa55EsHVR1ElNrJj1anXurRQxP5b/vavmOaVKRrU+qdveoY0+f95VuOSu+nIw5RaJP9XRT62EcX4osnik8yOtLSbJJbaHzKs69btdQ/u/9YlLYyf8APRK8qUfePRlW5qKRpUSf6umeZ+8rjvit4sTwR4B1vWbj/VWds8nmVvCWljijHmkfkX+3t8QpfiB+0Nq4im82w0r/AEevDtNkeW2TzLWP/nmlVvEGuTeI/Emr6xcT/vby5eSoY5H8uCOP+/X6PSo8tCNPsiZS5p8w/wASeF/3k8lv/f8AMkrj77TbmKTy40/jruf7bhtZH8z919+SsS5ktvsz3kddVCUomMjlZI/+WdEfnRR1ZkkeWR5I/L/66VDHv+TzP9V/yzr0fsmZTuY38v8AdvJU1j/rKLm+h+f5KfpuyW5eTZVyA1Y43tZH/wCWXl11UmpQy23lyPJ+82R1z37mT/WVDHI/25I9kdcEo8wHsfwz8QJYR6vJ5/m3MdtUNzfPLfWv+leVF/rK4PwvqyWupXWn+R/rEeqEd88UcdvIn+reuCWG9+Ujq9p7qieneG9buYvEiRyT+V/00+/X0n4N1J5bfzLh/wB1I/l+ZXyF4Slhv7l47ivZvCWt3ml/6Pv+123+s8uvEx9A78JUPYNbkf7Ra/8ATSobmRL+5upI544pZP8AV/8APP5a5K51Z7+OHy0k/ef6utiOx1KWx8v7LHL5afvP3n7yvB5ZHpHl3gC+eL4/av8AZ3kuvMhr13w/fPdaldSXE/lRbEjryv4XaTcy/HW9jj/dfI/mV7Nrfwp8W/Zp9Q09JJbaT/pnXpYrllNa9EY0eaN/U1dJ2Wty8ck/7rfWxJbXkvn/AD/6uvNNJj8SaNIn9oQ/upP9X5tdnpurXlr58eoJ+9k/1deVL3Ze6zpjIv8Ag2+SXwvdf8fEsXnPXPW2k21r4kS4j/1UlM+F2pXN/H4l0vf5v2e88yq3iDxBbaXJPJJPHFLb/wDfyjlnGTiHTmPSNJk8rZJ+88qR68o/aM017/wS/mT+bFb3KSVq6T8ddKv4545J44vL/dx1zfxW+JFhqnhdLP8A5aXDp5ddNONSNWOhnKUZRcT2nwTG/wDYlr88n7yH/tpWrq2+X95GkkX/AD0rjNJ8SW1rYpHJdW9p8if8tKmufG1ta6b+7vY5fMeuZ35jeMvdOqsbZ5pP+mUeytKS2SL/AFiSeb/rI5K56xvrn7Na/wDTStKS+e1tkkk/ey/8s4/+WdSbnwx+2VHNF8RPMk/uJXm/hfVof3Ef/kSvdf22NJf7dpGqf8s5N9v/AKuvmyPfFcpJX3eA97BwifI4n3arPadJj02KO1uI/wB7Lvr6H8I2Om3+kweZdSfZq+TtEvvNsU8xI/v/AOsr2zwvqV59h8v7V+6k/eebXiZhQl8Vzvw0j2/7VDYWySW6fwfu4/uSfLXHyXL318nmJJFHHWJHHeTSJHHP+9/1n72po9/mp/rIvLrxOXl6npGxqWtpYfu5H/dVWsdS+1W03/PX/V1WvpPtX+sfzZaZc301hbfvEj8rf/yyqA6o7CSV5f3nn1zd9/rP+AVQ/tb/AF/l+ZLFG7x+ZVC+uf3nmSP5UVRGPvBzF+SPzf8AVpJVnzPsu/zHk/66Vjx3z3X7uprm5eKOeP8AdxeWlbcpGhfvrlPsLyXD/ut9cxqWpfYI4/LfyqZqVzcyxzxx/wCzJXN3v7rf8/m/P5kldlClE5qkuUralbfbvLkk/df8tJP+eklZVzpqWEiSf8stlX7G5eW5ST/llJ/zyrntSjeXf+//AOmnl16sY+8cciG+sXlknkk/e23+sjkpl9czfJ/zyqaTUvNsfLkf+55kdYOrSJ5f+h/8s3rpj7xzSDzHlk/5aeVHRJH5sqSR/wDLNKoeZNdRwSf9/KJLrzbZPMrsjE5uYmtrlLqn20ieZB5f/LN6xI7n/QZ5P3cvzpRHcvFs/wCmn+sq/Zl8x0MkkNrH9yOseO5SW5n+T/Wf8s6x7n7T5k8nn/3I6s20lzFI/l1tGnyhzG35kPm/89f+mf8Azz21WkvoYv8AV/3/AN3WVdW03mfu5/3X/LSpr6T94kf+tlqOUeofPdWyf8tfnpn2FPLg8v8AdR0yP/j5e3jen/afNjSORP4K0MiGS5eX93sqHzEitv3lFzbQ+Ynz1D5fmyP/AKyWWujl90C5Hc/6jy0/u/vK1Gjudx/cW/Ws62jmij/dv51TfZpv79c4H60Rx+V+78iOWLZ/rKhvpEv44P8AWVD9teKxT7P5n7x38yn+H7ab55Ly1/dSfvI/3f7yvzP7XMfofNErfbpr+28v/ll8klM8u8ltrqO3+z/ad6fvK1b6x0rzfMj8z7nmUR+T8nySeVI/+rip6hzHVaT4gTS9NgjjfzZa2P7bf5PL8uubj/c/6Rsj8r/lnHLWVY6lc3V95kb/ALqOsOX3Q5jv7e5mluX+eTyvn/d1sWWrQ2twkdxJWDba4n2GCPf/AAVz19q3+lTyb6x5Q92Z6dqWtfu/3b/6x6rfaYZb7y/P/ex/vK89j8SJa/vJKmj8SJLcvJV8siI0o8p6vb60kciXFdVY69bXXHmV45H4khl3x7/Ki/56S/crY03xIn+rj/e1HvRkcFbBRqI9gjkST+Opa840nxJ/pHmf6qLfXbWOrJfV3060ftI8Gvhp0Ca+/wBW9Vrb97HHJU1xfJDvotpPNrGXLKZjHm5SCO4eO4ePZXzJ/wAFDPFlzov7Nfijy/8Alpsjr6rr5r/4KCeF38Ufsx+KI4/9bZotxXVhYx9tCU31RUZeR+I8epP9o8yuk+0pdRvJIn/XOSue8v7L9l+f/Wf8s627H91/HHFL/wA9K/TKn904AvtF/wBG8zZJ/wBtawfsPlSJ8knlVsXOtvayff8AN8ysHUtSSWT/AEenS5h+6U77/j2e4jSSKLf+7qnHcvVmS+S62RyP+6t6yo7l4pPMjevQEX44/tVzW3pOyKN4/wDnm7+ZXPfaf+eaVsW2yKx/5aeZWcgLPyeY8n/LKSmSRv8A3P8AWUyxjeXz6s/ZntbnzJEkrm5gHx3PlXyeXBJL5dPk1bzb55PsP8dbek31tF5Edxa17Npvhvw9f20HlwR/vP8AlnLXHWxcaPxI3p0/ani3hu2vL+T/AEOy/eV7T4F+G+saNc+ZeP8A6yn23h+20a+uriP91XqOieJLa1uf3lfPYvF88fdR6VCjy/EWfDfh+50+28y8SSKu8/4R+G1sYPkki8zf58dQ6T4gSXZHJ/38reutWhl02Dy/9bJ+7kr5uUpcx6h88fDvVrzS/i94vjktZJZbdPkji/1mxa/VL4Pa34e8UeAbSCzeCX9yvn2/pX5WySPoP7U2l/P+61BPLkr6rsfEEOl+fJZ/urmNP9ZFXpYuXLySit0c9On7eDp81rM1fiZ4ftrDxZqkdna+bZb/AJK4z/hF/wC1L547iDyov9XWxJ4ohv7r/SH/AHsm+po9SS1jSSNPN+/5lebE7+WJ4h4g+F3jDwb4tk1zwm8cv2z/AF+my/6uSqeraJbeLZPs/iDRL/RNT/56ffjr37+0k1S2fy/3UUdXJLnzZPLjT91/yzjljrp9vtpqiPYqR8kXP7PttayPJ/a9x5X/AD08uuG0n4Uv4j8UTx2evQf6HX3nqVjDLbJ5iR+VsevE/EH7PvhXXtSnvLeeTT7qT/WfZa7qONfM+aXTtc5qmF5fhR4/rfwh8Z/PcR3tvL5n/TSpvBPh+/0u+gk8UXVvaaZbv5n/AB8V6ppP7OejxbI/+Ehv5Yv+efmV1uk/CXRNL037HcQf2hbb/wDl6p1MV7vLdfcY+xlzIZpviC2ltrWSzvftcUn/AC0irs7Hf5cclwkcUVZuiaTomg+Rb2cFvF/c8qtuTXLaLfb/APkOvHkd8T5X/bq1aaTRNH0vZ+63+ZHXyFHYzeZHHHJJ9yvsn9tT7HdeCdOk/wCX6O5r5Lsbn/lpIlfc5XKMcKj57Fx/fsfpO+1ufL317f8ADPUppdnyfut/7yvIpJLa/i+0V2fgnUksJPMq8bHmpmNCXvH05oltZ3VjHJI/72P/AJafcqGS5htY38t/9Y/+rrg4vFs32Hy43j83Z+8/5510NtczX9j9okfzZfkr4yVOUT2/aLlNW+jSWy+z7/3slMuY08x5JHjl8uoZLnypE8v/AFv/AFzosZE8yfzJPK+So6GxQkkeTyI98dUPtL/6v/W1NJcpF+7jT+P/AJa1z19fTSx+ZIn8f7uOKumETGpI29J/1c/z/wAb76oa3bP5cNxHP+6pljqU3lySbI5ZarX2peVIkcj+bFsq+WXORzRMq51K5iknjj8usTUpHl2f89f+WlXL6+eKOeS3rm5L55bb/nrc16tKJwSkTabVbVo3tY0k8+mSXVz/AMtE/gqt/aSS745E/e766Yx94xlIzb7/AFjx/wCtqnfb4v3cb/ut9XPtKS/xxxRbKhvv9Yn/AE0/1dd8dzn1IZLHyvI8v+5Vb7M/mfvHrVsbZ/38kifwUeX+8kko9oIyv7NSW2+//HWbHH+7T54/K31tyf6t46zY9kscEcf+t3vW0ZGZN9m8q38zfR9hT/WVNbSP/rP9ipr6VItnlx1OoGVqUfmSPHVaT/WQVpXMnmyPH5kf7uqEm+LZ/wBM0rWMgGR20Mf7v/lrIlTeYlrVOO5m8xJN9aXmebbQf6ub/pnVyiBQjkTzH8ypv7kdTSWU1rJPJ/t+ZRHJ+7eORPNolICzJGnmJJIlWftP/T1JR8/yfPH+7/1dStcpuPz965JSA/TCxje62SSf7Hkf9M66eW5trC28y4f+CuSuf9FuE8zy5YtlF1fJLH+8evz0+6ibFjqT/YfM/wCWUiJWP/az2t88n7zytieZHUMl9DLpvmb/ACv+WdY+pXP2W2/5aebGn7yqjHciUoncyal9vsU8tJJZY6fptz9lj+/5X/TOKuM8x/L/AHfmfvKhjvpopHj3/upNnmVHKHMelya3D/ZqeXPJWJY6kktz5kfmf9NKx5Ln7Lpv7yeT/rpRptzNFc/u0/66UcptGR1ttG8kaf6zzaZ/ZrxS+ZH5n/bKSqH9t/Zd8kn+s/551f0nxA9/b+ZskqdQ5vdLMf72N61dEvvsuyO38zzap20fmyP5kFbFjG8VtH9ngpcwzrbGRLr/AFn7quq02R7WN5I0krkrGRIrZLeP/Wb/APxyukjuXtZPLrjMqnvnQ30n+hP5j1NpN1+8TzHrlZLp/n8zzP3f/LOpo75PM+//AKyiPKcMsN7vKehQ3CV5V8ftX02w+FXiiTWH/wBF+wS7466u21vza+DP+Cn3xRudG8E6XodnP+81R/3lehg6f1mvGnHucHsvZXlI/NzUrlLq+upI0/dec1FtJ5sXl/7FY8lz9ymR3zxSeZX6xGn7qPDL9xHNLG8mz+CueubZ4o66q2vkv45I7j91L/z1qG5toZbb93+6uY/+WdOMuWQHJfP/AKukqe+3/PVb+5XeQXLeRPM/6ZV08caRRpJv835PL8uuSjrtrK2tvsP/AE1k/wBXXHWNIjLeT94n+r82SuksbnzfPjk/5Z1yUuz5/wDf/d+bU2myfu54/wDyHXBKPNER6XY6bpstt9sj8vzP+ulbGk3yWtykcjyV5ppMj/af3fmebvrs7axuZf8Arr/yzrgqU/5jqjU/lPRf7W+36a/mJH5v/LOtXRNSe/jupLhP3Uf/AC0rifD+peVH9nuE835/9ZL/AMs67CxtvtW+3t0/dSJ/uR14lSMadz0o+8d/4buXuo4JI5/+ucddzY31h9h/d/8ALP8A9DryLw/bPpdx+8/1Uf7vzK7D+1n0vw+/mJ5sVePUjyzOyn8J5jexvf8A7TGgxyf8s9tfWkkdt5fl2fl+bJ/z1r5X+Gepf8JR+0PBcf6r7Gj19S6tY6ra2P2yztbi7to/+WkUe+unG80Ywj2ReH5fel5mPHYpHfJ/5EkrY/0b7T5ckEn7tP3lcTfeLXj8vy4P3X/fElatjraXUflxvJLXAWb1tdJYWP7v/tpRY6t+7SS48uub+03/APyzSS7/AOWclTW2+6keT95F/wAs/LrP3Tb2kux08mpTSx+Z/wAsv9XHWDc639g015I4P3tX7axh+SOprHRPNjnkvPL/AHdP3SfePPfEHijWLCR7iPTpKzbb4o3N1sk8iSL5H8uvYL6xtvLePyJP3f8Ay0rHtvCWmyxp/oX8H+srbmj2M5RlLqeP23iTxnr37uzsvK/56ebHW94bsfHn27y9U8v7NXrsf2a1kTy4I/N2VZto/Lq/af3UHs5dzzH46/DyHxb8O7qz2ebL/wAfEdfEOieH/Nke3/5a1+jviSNItJvfnj/eJX5v2Wtvo3jrUI98csUdy9e9lcpyjOMWebjuXmUitfaRc6XI/mfuv+2dX9Nvni2fP/q08xJK9y0220r4jaSkkcEf2nf5clcfq3wuew/6ZfPXZHFRl7tTRnBKjKPvRJvCV8lr+81CSOWKRP3flV6LbXM0NjBb6fPJFLJ/y08uvHLbfFqSSb/9Gr0vw/c/bo4JLN/Klj/56yV5WLp/aOylI3raSb7C8kn+tjrS+0payJJJVCS++5/yy+f955VMksZrqN/tD+VF/q/Mry/dPS5olPxBJ5t9HHH/AKqT/V/79cxc3M3lpJGkddPq0cMWySTy/M/1cf7uuJvpLn/V745Yq66EeY4Kkve2Hy6s/wDq5Hp8kn3JJKzba2/0m68ypr7Z+7j/AHld/Kc3NL7RD9h/eeX/AK3zN8n/AFzrKkuXi/d/8tf+WdbckifZp5N9YMls/wAn2hP3X/PStqZEuUwb6+f/AFf/ACy+TzKrabbXMkn7xP8ApnJWrc3Omx/6z/S5dn/LX7lULq++37PMeT93XfE5zNubZ7WR/wDlrVmT/npcPRffvpJ4/wDVf8tKp20byb5P9iqI1NWOSaWT/ln5VTWMiXX+rfzazYrmb+5/q6JL54pHjkqfZBqaX2GGLz/LfyqxL6OG1kSTfJ5taUevvLHB8n73/prVC+k+1SQRxpVxjKMhSGf8vKeX/rZKh+SWR/n8qXZVb7S/l+ZHRc7Jv3kaf6z/AJZ1t7xmVrm6eK5e3j8yXzKsx/6tI5KZHH/r/nki8upvM83y/wDljWgFaO3SXZ8n8daX2J/M+0eR/B/q6Z8n7j/Sq0pL55Y0/wCeW/zKzlzAZV9czeZ9z91JVaSOaL95sjli/wCWdaVjEktz5lVr65f7SkcaVcQK3meb/rE/3Kgkkm8x/nk6mrVzstf3m+TzY6p/2lN/z2kpgfp3JcvJJ5dwn7r/AJ6eZUP9pPDInmf6qrn2aH5I9n735657Vrjyrn92/lRV+cxPuCaK+m8t/M/9GUal/wAtv9xPMrNjkTy0uI0/e7Eqtfak8XnySf6zZVnObcdy/wBhS4/5ZbE8ujzEurbzN/8ArKzfnl0m1k3+VL/y0jpkmrQ2EaR7JKB8x0nmeV+7jStvSY/Nj/56/wDLT91JXJR301/GkcaSReZ/0z/eV0nheN4v4P8AWPWR0xlE0pPD73Un/TKT/nrXVeH/AAu9rIkf+xU1tpL3Wy4j8z/nnJXT2VskV0nz1hKUjaMStY6b/wAtN/lS1cjtvKknk2fvZP8AlpV+S5SK28zzP3tZtzrc3yf6yXy6x5jb3SzbSJF58lxB5tasdz5uz/pnWDbatNfx/cjl+davyXPlR+Zv/gp+6Y6GlJ/rE+Sn/wCr3xyeX+7rnrjxJbRfx/vaxL7xRNDc/wDPWly8xcTvJLh/L8yOSOL50r4K/wCCm3g281Sy0jxJZv5sVn+7evqeTxbcy2yf89N6VleOrHR/iD4NvdD1SD/j4havQwMnh68anY4MTGNanKJ+Ldzv+zJ/wKofLSu5+KPgWb4c+NtU0OT/AJd3/d1yXl/vPMkr9ZpSjVipRPjJR5JFaON/9ZV+TzpZIPM/1lWY4/NkSTZ+6p//AC0/0f8Ae+Z/rKYjN1KPzf3myse5kTzK3tSk8q2/5Z+bWJ5f/LT/AJ6f6uuiPwkE2kyQxXySXFdVHc/f8tP+udclHH+8eunsf3uzy/3tc1YsfJbQxSTxyf8AbOiS2mivk/55SVcsY5vMeONPNqze6TNf/wCsT/V1zcwFC2vki/jk82u88P6k8tz/AMtPN2V51JH9lufLkStLSb5LW+/eP/rKitR9rEcZcp7lY2Ly/vJPL83ZWromtzeZPb3H7r5/9ZFHXJeF/GXlR+X+7/efu466rTfEFzf3M8f2WOKKSvla0Za8yPbpSidh4f02a61JI7ieOunvra5/sPUfn/1dcB4b1v8AsvUoI7jy5fL316LHq6X/ANqs5E/1kP8A38ryqnN7RSOuPU8W/ZrvvK+Ot19o/wCeL1+vfw58UeFrr4ZwXFndWkumxw/v6/Hj4d3UPhL9pDTpJIP3Vx+7jjr7MsY00uOeO3eSK2uH/eR+Z8ldOY/HGp3Rz0aftYezk9mZXxE8C2Gs+KL280d/K0yR3kjjqHw/oiaNvjrobmV7+N5Lf/Vf8s5KI9FeXfJv/wCun7yvK5vd5T0uUmtrG2ltn8t5K0tJ0m2m3yb/ACvLrm7G5Swk/d+ZF5n+rrV025T5Pn/dbP8AV1Jt2N77N/pKR26f9tPLo1Kxe13+ZPH+8T/V0zUr77LJayfvPs1Vo757qR/n/gf/AFv9yoCUomVJJNLH+8+0eVJRY33lWzxxpJFVnVrZPLTzJ6L6P7lx+78qR6qJgQ/PLqUNxJB/q08utKT/AJb+XPH/ANc6p/2l/ZccFv8A62Wq1zq1tFv/AOWUv+rqwKHjbVnsNEn/ANZ5WyvzE8URzWviS9vJP+Wkzyf36/SD4iSQ694F1TT7e68qXyXr5O+BXwXvPjx4k1TQ7OeP/Q4Zbh5K+kymUaHPUlseRjeaclEwfg542+wXMEdxP5XmOlfUXl2Gs2Pmf635P3lfG3jLwLc/D7V0/wCWsW//AFn+3Xrvw78W3MWkwW/2r91/zzrbH0YVbVqTIw1f2d6ckdJ4k8NwxSRyWcFM8JR23/LSDypdldJfasmqWKfP+6j/ANZXK3MkPz/Z4P8A43vryIylKLjI65ctzSvtSSKR49n/AJE/d7GrYj1t7Cx/49a5K2t3+0pJcQR0R3Nt5U8f7z949L2cZBzF++1tNZ/g8ry/+WkVYN9bXMVt9o2SeXH/AKy58ytWS2/svTXj/wBuuV1a5eOT/gf+rrppxOepINNvv9fJJ/rdn7zyqPLS63ySP9k8uqckn7vy7h/K8tKzdS1J4o0k/wCWVd8YnNKRZvb77LvjjTzZf+mv/LNKyr7Urm6jSPf5sW/93VP7TDLJ5ezyparSRzfZvL2V0xMZSiQ+Z9qkSPZVy+jfzPMjrNsbHzbn79dVJbeV/q/9VsrbmjdEnPR+TLs+Typdn+slplzIkVy8f7z95Vm+kh/1f/fFElkksflyfvYpEpEambJIn/TTyqrR7/tP36ufZni/65fx0/8A66J5vlpTj7opHPfvvtKf6zzZHqaSR/L8vZ+9kerP2FPkk/eUSWz3VyldRmU/M/d/u382WmXO+6j8v/lrHU32FIrl5I083zP9ZHVCSNPMfzP9bs/1dae6A/8AtKGKP/ntV+O5T7MlVvsMN1H+8oji8r93TlygaseyX93s/eyVWkvofKfzP+Wb/u6ZFIkXnySf6qSq3l+bJ9/yopKyAv6bI91J9oj/ANVvqHUpIYpPMjeSKi2/0CV7eR6rX0aXUnmRv/A/mR0oxAoXP73fHv8A46c0s24/Wlk2RW37upvt1t/mSupAfovJqTxb/wB/J+7d6yrnVn8z92n/AG0/5Zx1f1a5ufMrEublPtLx/wDPP/V/79fmfLyn1xpR6l5Wyqcl8l1c/vP+2kdZX9pJFbJ5ccdVv7Wh+3PJV8siDrY5IYtNgj2f6tKfY6al1/rP/Iv+srK03UoZbaCT/VS/9Na1bbVrby08x5KCjpNJsUhufL3/APbTzK3rG+trWOCT/lrv/eeVXm+peJHik8uP91FJ/wAtK2/D+rJdR+ZeT1jym8Zcp67beJIYo0/eR/vKfc+OrCKO6j/1sv8A10rx++1tPtX+jvJTI98u/wCf97UezL5z1S+8bedY+XWl4b1LzfIkuEk/6Z1xNvpvm6anz/va6G2ubmwsf3l1Ucsextzbmr4o8SQ6NbSSW/mRVxNz8SP9JS3/AHn3P9ZXH+MvFFzqknmR/wCqjrB+0zfaU8xJP3aVt7OPKc0qnvHeR+JJpZPM/wButX7dNdWyfPJ/00rkra+fy0/6aPWlHdeVJ9/yvLT93RylxOk02+htbmP5P3UdaWpXNtFfJHs/e/6yuP8A7SeXZ/rJZZHqaP8A0qP7ZceZLLRy8wz4n/bu8Pvpfjay1SNP3VwlfLslxNdbPkr9CP2wfAr+Mvh495Ba/wCnaf8AvK/P2X91IlfoeT1IywyjfVHymNjy1WXIrr7BGkdxBJ5v/LOOj+0n8v8Aef63fVbVvEFzrN89xcf63Z5cf/Aah/1X8f8A008yva5ZHnh/yz+/+6qax015ZJ7i3/5d08yrPlwy/vN/+sosb77BG/8A00Ty6Ob3SzH+fzHrb02R/KSOT/VVieZ5sk/yV0+iaaktj+8eore7EDbk1Lyv3f8Ayy31Zsdb/eP8lZsdj9q/eSP5VX7nw/NFIknn/wDXSvO9w11LN9YpfxpJ+7lrmLmxmtZPM2f9tK6SPTb+wk8vz6p6lpv2r/tnVU6vL7oD9D1tIovL/wBb/wBNK9L8G62l/Jaxx/vf+mleJyRPF+72VsaJ4gfS7lI4/MqK2HjUi+UqnU5ZHsHlzWGpfu/M8rfXq/gDxtZ6NJPJeJ5vl20scfm/32rxPSfFttdeR5nmf9M69C8P33myPHGkctfN14fzI9KlOOupzHxe/wCJX4/8N6xGn+rmSvrq51Z5NNguP+WUiJXxz8bJHtdNtY7hP3vnV9P+H/3vgnS7y4eSLzLNJJJK5sXHnw9OXqjah/FmdPHqXmyeZG/m1fkkvIrH93+98x3rzq+8SWcvkR28/wDq67C2vvK0l/Ln/jrx/hsd5WkkeSN5N/7renlx+XWrpEc0VzJJWJ9uT7ddfPH+7fzI6L7xR/p37uSOj/CB3MlykUc/mVQutWuYo/M/d/cePzKx49bS6tp5I4P4Khk86XZ5f72XZ+8qOUouSeIJopPL/wBzy46p33iSb549n72P/Vx1csbKaTz5NnmxSP8A9+6uR+H4Yv8AWfvZasDEsft+qSfvKs/8Ivc3Vs/mT+b5j/6yunsZIdLktZJII/v/APjlaVz/AKLJPHs83/nnQB5prfg3ytEure3/AOWiP5deX/sN21/8OfFnxguLhPK+x6PLX0BcXzxWM/8AoUcXz1wdjq2ifD/TfibeapPBa/2xprxx/wC/Xo4erywlStucFWMedS2tc+ZvD/il/Ecb2eoJHqEUlM1bwlc2Hkyaf/y0/wBXXJeG/EFn4c3+Z5ctdtY/EiG601PL/v17cqc4v92tDy4yhb3tyz4f1K8tbF7O4f8Aeyf6uTzK3vtP+jJ5k/lSRpXJeXNqlskln/rZKPtNzp9snmeXL5n7uSueVPmNub3Sa58UXkVyklu/7qn+G5H1S+e4uP3vlpVCO2f5I7dP/tddhY239l6akcb/APXSWolyxiEfekXJLH7f+7k/exVzGpab9g3ySPV+TxJ9gleONK5jVtbe68z/AJ6/89KinGQVKkSH5/8Almnm+XWDfXE0u/zJ/NrSk33W/wD5ayxvVOS2eWRJP3delTObmMeOSaKR/L/5Z/6yr9tczSxfaN//AE0qby/tX/Hv/raNN86Lz4408qWRKskoRyeVInz/ALquhjk+3/6v+5/y1rj77TXm/gki+euksbl7W2T7PVyjsKJQ+z/6Q/lvHU0fnfZp5N/7qP8A1n+/T443ik8zf+6/5aVcjt3tbZ5JP9bIlTzRD3jB+f7TB8/72NP9ZVmTZ9heP/b8yrlzpvmyP5n/ACz/ANZWVJ/oty8m/wDj8vy6rmJ1H3Nt5v7z/YqhJ+6/1b1c+3fvPv8AleX/AMs5aoalc+bH5dxW1MyKH2Z/LeTf5tVri2/d/f8AN8x/+/dXI5H+zPJvj82qEf8ArHk/7aVuASRzRRv/AKvyv+mtPkkeKSOOob797TJN8Uaf88o/+Wlae6AeY8Un+r82Kr8ltN5cHmP51ZUd15Vs8m+SWWnyXryyQeW//XSnKIFmSRL/AP6ZfPWVcyeVI/2d6nqO5k+/WoE1z/q/L8+TzZKrebP/AM84/wDv3VaT97v8t6rfvP8An6krTlIP0pvtWS6lfy3/AHv+r8yseS5f7T5f+xTNW+xxas8mn3sn7x3/ANbVa21L7BfQW955fmyV+aezkfWc0R9z/wA85H/1f+rk/wCelZtzsiketu52eUn+r8rZWJ5kPlz/AGhP+mdZGhWkvofN/d+ZLFTLbxJ/pKR+RJ/00qhfSJ8klv5kUu/95TI/Jj/1afx1ryrlMjpPtyRR/vP+ukddDpOpTS2sH/PXf8kkVcrcyebGke/zfM/8iU+21L7LJBHJP+9rGUS4neR7Lr+OP79Q/bkiuX8v/VVzdt4gm8v95/yzeqd9rbxXKSRvRGPvAelyeOk0a28uTzPN3/6yq0nj95f9Z5nmyf6uuD+3Jf2P/TKqHmQ2snl75KC+Y7ny7a6/eSUR7IrlPkkrBttffy/Lj/1sdattcvdSJ89AjSuJEuv46hsZJpY6rR3LxSf89fk/1n+xRbal5snl1Yzb02W5+1J88f7z/nrXT6b50X7yRJK5v7T/ALfleXW39pmhtv8AX/vfnk/e0FxLOt6TDqmm3Wn3CebFIlflr8VvDc3g3xtq+nyJJFFHM/l1+mt9rfmxp5j/ALzf/rK+SP20/BsOoeX4ks0/e/6ueveyev7Ovyy2Z5uNj7SHMfJf2nzZP+mtP+3eV/BUNtb/ALxPM8urkdt+7/eJX6F7p86PjuUp/mfu/LqGO2SpvMh+SseUCt9nfy3/AOmldJpMl5a2skfkf6xKoabsmuU+SvdfC+k6PdaS/meX5u/zIK48TiPZR95G9OLlI8oto5pd8nkSU+W+m8z935n36+itE8C2Esb+YkfmyVsf8Kl0T9xH5Ef/AE0jr56WZUo9Dv8Aq8uU+crHW7/5PtH72Ki51vzdkdxa19LW3wT8MS3yRyJ/10qhqX7Pumy3Pl297JFR9foz6EfVqh4D9p03VJPLjj/e3D1W1LwukUn7t/8AtpXZ+KPAth4X1tLOzuvtfl/8tIqzbbw39qufs8j+V5ddkay+KLOblOSj0250uR/Leuh8G+OrzQbmCS38z93Mn+trpI/Bv2+Py43/AHsf/LSq1z4Ae1ufLk/dfIknmUpV6cvdkHs5aSD4q+MrbxZoiSR/urnzvtFffH7Ifgq2+KngjQYLx/8ARY7OvzI8W6bNYXyRx/6qvtv9h/4h63oPhKyvNLmjmk09/Lu7GvPx9PlwqlT7nfh6kpTlbdo9l/aK/ZRs/hrbJ4k8N3skNj/q5LaWvLPC9vc3Vin7z/j3/d17x8TPiZqXjy2/4mCeVbR/csYv+WleOat/xK/+Jhbwfut//LKvmTvjzRiuZ6ln/hF3+1P5k8f3P9XRbeH4bXz49/8AHVP/AISBLC2STyJJaP8AhMrDVJPLknki/wCmdZHQb1tJZ6XH9yP/AJ5vJWrbatpvlzx2/wDrY0rhrnyb+2g+zz/x1Q8QeP08B/ZZLyDyra8f7PJc/wDLOOr5ZSkgPSP7SuYpH+zp+62J/sVj/wBrTSyeXJ5cXl1NYyQ69HBcefH+8T/ll/q6sx+H/sv7z/yFFQAy2ufKktY4/Mu5f+WlbcdtNLYp/vpHJ/0zqnHInyeYkfm7K29E3+X5cn+qk/dyf9M6gDntSsfKj8u8fzfn/eSV5v8AF74Z2fxA03y9kn26NP3Feu+JI3iuZPM8v93+7rEufOtbnzJE/df8s5Jf9ZV05eylzRJqU4y92R8Af2JbWGpPb6h+6lt38uuz03wLbeX9ot545YpK9L+K3wl+1eJE1TT0jiiuE8yeOsex8C3NhYwV9JLFqUV7x48cNyyfMitHpMNrH+7f/pnXJfYZvtNekR+H7bS7ZPtE/wD00j/56VZ0nwsl/svJEj+/XHHE8tzb2KkcxpOm/ZbbzLiCOKX/AFcdVtSuXij8uR467DxJsisfs9v/AK2vPdWj82Sf/WRS7KKcueXMEo8pgyXLy3Pmf7dFtYvL58fl/wAH7zzfkqz9mhl3ybI/Np/lva75N/73ZXpcxwcpTtrab7NVb57XZJ/rYq2/LTy38yf/AFdMktv3ieYkdHMHLEoW0aRRv8lZvlTeZ9+OtKS+hik8y3fzaZJcw+Y//LL/AKaVcZFmJcx/cqzHbf6Mkkb/APXSmXMnm7P+mf8Ay0ojjfy/3b1sRImjkTy/L/1sVWft3m/u5P3UtVrHybX95cf8tP8AlnVb7T5snmRvUcpEZGlJInmeXG/72T/V1g63e/av4P3tP1K+eKO1/wByqEdzD5nmb62jSI5itHc3P+skT/WVD9uT5/M/e0+S5hm3+XVC58mX95/y1312RiuxmWfMhijeT/W+XUNzcw+ZP5dQx3PlSPT45Ejj+/V8oD7b97vk/wCeiP8Au6LnZLGnlpUPmffkk/790z7R5sifaKuUQC5tntZH8x6reY/lSfPU1zIn/LN6rR/vNnlpVxlzRIH/APtSi+jT/lo9Wbb/AKafuvLetXzLb7DP/q/tMif8taiUizm49NSL/V1D9mf+/W35n7ueOR/NijqHy7b+/BV8wH3nfeT/ANM4vnp/hvVrPwvJP5ml2niCKTf5kd1/7JVO+/e7JJIP9X/q46oeZDJJ5kj/AMFfm/Nyn1Zf8Qato/mPJpb+VFIn/HjL/rI6861rxA/mPH/qpf8AWV0OrfvY3jkSPzf+mVclrempLHPJI/735a6aUY395HNU5iaxuXurH/prvq5fXtzFcpH+7/effk/551zdtfP5iXG//lj5cflf7NP8x7qT955kUX/PWtpUwjzHVeZc3Ub/AD/6ytXTdNTy/wD41XPW2+KP92knlbKfH4gubWRPMSSWKN/Mrj5TpidnJY3PmPHv83zP+WlZtzok3mPHv/expVyx1b/lpspkmpJ5n2iNP3lYgUPt1zaxpHv/AHvyeZVaOR4t/wA8lXNWjf5I4/3Xlp+8rNsZE8ytuUg0ra5eKTzI/wDW/PW3Y3L/AOrj/dfJ/rJa56PVk8v/AJZ1q/8ACQQxSQSb44vLR6jlL5jS/tLypPL8+T7lQ2Mk0Vz5m/8Ae3D1g23iSG/8/wAt4/3n7urmmyTX++SP+/5lHKB2cepJdSP8n+rTy/L/AOWlTSatc3Vs9cf9qmupEkj/AHUu/wD7+VZlkubqxf8Acf6z95+9o5SjY+0+VG9vI8kvz/uI6yvG2iJ4o8P3Wl3Ceb5ieXTP7S/1Eez97HWlHfTS2zySPH9/93JWkPc1iyfdlE/Ozxb4fm8L6/e2d55kUsb1Sjkm8xK+kP2pvh28sf8AwklvB/10r5pjuX+SONK/RMFX9vSUj5ipHlk4lm5sXtZLqO4/5Z/8s4qof9NN/wDB5dWbiT94nmf3PLqt5delEzNLTZP3n/AK7/w3qU1hbeXvrhvD9skVtJJsre025/0792lcFePNIcT1fTfHV5pcc8kl75sv+rrs/Dfj95ZH/wByvFrG5SWSeO8Tza63RL6awj+0f7aW8f7uvnq+EhK8banfTryjI948P+Lft9z5ez91H/rJK8l+KPxo1Xxlq0+n6PPJaabb/u/9uSt7+1k0bw3q9xGkkVzs8v8A4G1eG+ZNF58myTzY/wB5JXNgqCu9DatXlpE9FtvD738kEkj3H3P3klU9b8Pvo18lxIlxF8n+sq54X8f3NrbeXbweb5kKVm6t8SIdZtvLvJ/Kljf/AFdbRVXmZjLk5T2bw/HZ3+k2X/LKOP8A1klWdSitrWx8yOCOXzP9XJ9+vOvD/iCzi0hPs91J5sj+XHW99utopEt43/1ifu/3leXUpy5z0YcvKcf8Y/CTy6T9st0/66VD+yP8RJvCfj/+x7ifyrbWK7y+srbXtJeON/4P3dfN97Hc+CfFsF5/qvLmST91XtYS1ehOhLscNb9xUVSJ+l/2mHzJ47isq+jhutlnb/vfn8ySodE1KHXtE0688/8A4/IUkp8ccNrG/wC8/jr5Bx5JHt72KF9on+nP5n+q+Ss2+8C219+7jgk82SuztZE8zzJHj/dw1Tk1JPtPmR/vYpHpCOP/AOENudG8j95/HXjn7TP2z/hDf3byeVG/7yOvoq41J7q+T/lr5j/PJFWJ4/8ACVn4t8P6jp9wn7qRK6cNUjTqxk+jMqkeaDPLv2Pfi1/wkWiP4fvH82+s/wDV+b/cr6W1L7Na/wAH+s/561+cvgW+vPg38Y7WTf8Auo5vs8n+41foR9tmv7FLjfHL/wAtI67M0oxp1VOntJXMcFJypOMt0Vv9VfWscaf3P3lb32mGKPy45656xtvt+z9//q/+Wfl1pRR/u/L2R/8Afv8AeV5R2RK3iC+82+/0h6La2SWRPk/dSf8ALPzKra3Yv9lg+zvH+7mq5psnmx/u/Lq5fCP7Rz3xMsXi8L3Ulmn+nR/6uOvmOTxtrfmP8lfWOrWyXVt9n2eV5ieXXzBqWk+Vq0ln/wAso3/5Zf6yu7DcvvcyOLEx95cpf+HfhKbXr57y8eTyo0r0i5/dW8Hl2vlfJ/q5am0S5TRrGCOzh/1dUJJPN/eef/frkrVJVJPsXGPLE57UrFLqRP8AV1yV9YwxRzxxp+9krtrnfF+8/wDInl1yt9slvvM3/wDTOStqEuQxqe8c3Y6b+8eqGpW3lR/6zzfLroZJIYrZPnrj9b1a2tbaDzP3XmP5fl+XXq05SlI4JR5Sn9pf/lp/qqhuZPufJ/1zqtFH9+Tf/H/rKfJJ5sddnKc5NY7JZJ/9X5UdQ/aUik8u48uqEe/y/M3+b/zzjqG2jeWRPMraNPmI1L/mpLsk/eeVRJcvLJ/0yjrNk3y/vP8Ab/5a0eW8tbcvui5i5Jfffj/5a/6uOqEdy/l/8s/Nk/6Z0SfupP3afwf8tarSb/8AV1cTMZfSfao38v8AdVjySPLsrS+zfavP/fx1Qkt3irspAFtJ5Wz5I6fc2yeY/mP+9qnH/rPM2fx0yTf5n346sAjjmijkqby3luX8z97RH/0z8uWofn8x/n/1lUA+5k/eVNHsluUjk/dVQk8m6kT56sxx/vKmQFm5j8uT/nrFH9zzah+w+bJ5m+OKrnl/u/8AplTI9kUafPWPMBNHGn/LN6JP3Uj/AD1Tjke1k8un30ieZ/o9RKID7nZFG/lpTPk/6Z/9+6JI38v/AKZVW+3Tf3KqMQPur7MnmP5c/wD1zrHk+0+Ynl/8tP8AWSVqxxv/AKuT/VfPRbb5Y/Mkgjir8+ifV8pzcl19yP8A55/6yqGrRwxRvJGn9zy66e5trOXfHsjiikTzPMrKuf8Aj2/dp+62f6yrjL3iJHPaT9m8v7PInlS/x0/Vr7zblI40ji/6afx1NbRpFHPJJ5f3KZJs8uD544q6eb3g5SaxuX+zfvE8qKP/AJZU+3sfN8iOSeSXzH/1lP8AL822T55KZHG/+r31jzFm3pMflR3UdPjsUljeSTy/K/1dUI5H0uN/n82Kr+mxvdef5aSeZJ/z1rGRRQ1LVvKsf+esUb1yslzN88kf/wC8r1rSfhu+qb5Nn+jf9Na2Lb4Hw/ZvL8itqcoxJ5eY8H+03P8Ayz/v/wCrrp7Hf/rJEj+5XrUnwPh/cf6L5sUj/vI6ZH8G/sEjyW/2jypP9X5tXKpAPZyPIo7H/Rn8uD/WP+8q/wCH45v+uUUj16dH8IbmKR/Mnk/eP+7/AHdQx/De/tZPLj/e/c/5Z1EqsZRL9nIytNk/6YR1ZkuYZdkdav8AwrvUorF6mk8C391s8u1k83Z+8rm+ZfLLscx5cP254/8AWyyVctrFPLST/VS/8867CL4Z38v7uRPKkj/ef6upv+EF1K11J7zyP3UifvKuMg5Zdjz3W9Ntte0l7O4TzYpEfzPNr4b+K3w3ufh/4gnt5E8qxkfzI6/R2PwLf+Yn7jza5L4vfA//AIWB4Tns5IP9Ot/3kEletl+O+rVbdGcGJw3tI80Vqj8047bzf9Y/8dXPLh+TzKueKPC1/wCE9an0/VEktLmN6xv+WdfoMJc8eaL0PnTfttbTy6s/brD/AJZv+9rHsbVJd/8Az1p/l/8APRPKrGUQOtttShik/wBfHW3/AMJAkUlrJHqkflf6zy/Lrg7aPzLr7lbeiaSkupJHInmyxwy/8s65pU4j5j0LxB4683TbLR7O6/dXH7ySSq1t4XuYtJn1Dz/9GkrzSP8AeyJJv8ry0rodJ8f3MVtBZyPJ9mjrm9nyR/dl+05pe8aum3CWtt5e/wAqWPf5dcT4gtkivvtkc8kteoyaJZ+I7FJLPy/tOz/npXGeIPCVzo0nl3EEn7vfUYepGM3cJRlynPW2uXNr/q7quhk8bXP7iPf/AAVyVzYzWEn+kVD880ld0qVOZHNI9X8L/FCa1kfzJ/NlrB8ba2mvWL3H7vzd9cf5jxSJJIlWbm5SWP8A66Vzxw0acuaKLlKUj7G/Zr8bf2p8PIbPzvNls99vXrVtfP8AZn8z+/8A6uL/AJZ18f8A7OfiRLC51Gzjn8nzESSvfv7btotNeTZ5Vz/yzr43MKPLiHyn0OGqc1NHYSeIEiksvnk8rZ/rKsyeILaL/TPtX+rf/v5Xi0niT/j18z91FI/+r/551NbX1zfx+Z5/lf8APPzaw9hIv2p7Tpv765+z7/NlkfzPMirbk8mWN5P+WUdeG2PjZIraDy5/4/Mkirs9J8WzXVt+78v94n/bSsZU5R6FxkeUftRfCqbVLH/hKNLT95p7/vPKr2z4S+KE8WeAdI1D/VS/ZlpltfJrNtdafIkcv2hPLnj/AN6uD8N/DPxh8NL2az0d7S70OSbzE83/AJZ7q7faxq0FRm9U9Dm5eWrzR2Pabb97fQfv6reJPHVho0k8cmqR2ksf+rrmLXwBqusy2X9oajJFFHv8z7LJVyT4XaVayeZJax3cuz/WXXzyVxcsTp5pfZMqT4mW2qb49Htbu7l/65/6zbXH+JPHXjbS9Ne8t9OjtItleqX32bRt8lvBHFFH+7kjijrH/sSbWdkcn72x2fvI6uNSMZfCYyjLufPH/C2vG1/pv/EwupIoo3rY8Eyf2zff2heXVeo+OvAFtdeF7q3t7WOuS8N6InhzQILf/VSyP+8rvlUhOD5Ukzm9nOM1zO6Ohkvktf8AV/uv+ecdYl9JcySeZHdSRSyVD8/+sjn83/lnVCTfHb/u3/e1zRp8ptKXuk19qyeV5cnmfu6xL7Uklk8uPzPNkqnfak8W/wAxK5L+0v3k8m//AL+1306BzSrG9JqXlWzxx1g6lJ5sj+Ynm/PTP7Se6k+5/wBc/Kqh5qeZP5if9c67I0+U45S5inJG/wC/+eSof9bvjq5HIkUf2j/XfP8Au4/+WlQx/afLfy082us59StY3KRSPHJ/yzp/mW0snmbP+mfl1W8t/wB/WbJvl/jreIak0n7rZ/y1ik/5ZVD9peK2Ty3qhJc/8s4/MpnzxbI9/wC9/g8qtoxMi59um8vzN8lMkkT+/J5ux6p/aXl/dx/8s/8AWVWk/e/6t/8AWVtGnEDY1L/QL5LeOe3l+T/ll/q/mrH+0vL/AAUyS58qP95U0f7395J/rd//ADzqwK3mJ5flyPR5f7vzKI/9Y8cdPiuXijT/AMfqgH+YkVQ+X51y/wAkctTR/wCs+5/H5lTeZ5u/zKAK0kcP+r/1Xyf6v/bq/bfvY0jk8uqFxGnmeZsp9tY/atkkn/LOgDSik8qN/MeoZI4fM/1f+s/1dEdy9rsjjemeX5n+srLlAf8Aanl/1n+tqG4k82R/k/g8urMkn7tPLqtfXDxXL/J5vyUAWfNSn/aYfWofM+/VD7c//PrJUcoH3h9imtY08zzPNrSjtvNkSTZ+9ok1JIt8dPsb7zbny6/Nz60p3NikW+ONP9YlYl9Yv5aRyV2GpW0P2ZPL/e/9da4bUpE8x/Ln/e7K2iORz0dikX7uP979+q0lvDdRp/rKJJHl8iPz/K+/VnTY4ZbZK6ZEGxHYzS2/mRpHLF/zzqzHbJFbPJI/lfP+7p/7n7L5lv8A6qNHqGO2/eQf89a4wKf2ZJY3/fx/vP8AV10Oi6lDYWLx7JPN+Sq3mw1D5flWP7vy6so9R0jxtDYSQR7P4K7Dw/46s7qNPMfyvkrxO2je6jq/Y2LxSffkiljqDT2kj7D0T7HrNj9+SL/npT/+Ebtv3kf+qir518P+LdbsI3jjf91/01jrudN8fTeYn2iCuaUTpjUPTpNJS1j/AHfl/wDXSqf9m6VF5P8Av1wdz8RLm6tqoW19eXX7z/llG9Rym3NHm2PXbHTbC6sX8tPK8z/WSVNY+ErOLfJJP5tcfpNzcxWMHzyeVv8A3ldbpupfu38uo96JcSzJ4bhupJ/9XFUN94btvtP3627G+fy38xI4qP8Alokknl/fqeYgxI9JttU/1afvf+etTWXhuzh8m3ktf9J3/wCrirodNsv3n7tK29N2R27/AHPM31XwmE5cp8T/ALcH7JcPxB8L3XijQ7Lytbs0/wBX/wA9K/LKS28m6eOSD97H+78uv6N/9GurZ47hPNr81v28v2K4bG5n8eeC7L/RZP8Aj7sYq+vyfMoxj7Kq9D5zE03UlzRR+eOmx/vP3lbcdj9qk/eJVOO2f9/8n+rq/pt19lkSSvsakub3onkmrpvhtLqTy5IJPM3+XHH/AL1b2m+H0sL69kk8zyo7aWP/AFn+rerPh/Vrb7TayXH7r99XYeXpt1I/lz/upN9eVKtKMjeNPmieS3OkJFs/3KoXPht5Y/v/AL3/AJ516pJ4bs/9ZGnm20ieZ5lZVt4XSWT95+6tqPrIezZyvh/+0tLvv3afuq9Xj02bxRpM8kcH2uWqEfk39ykdv+68v935kVdb4bkudLke3kn/ANX/AMs4q4MRX93mja5004+97z0PIvEng1/tzx26R1zcvhub55I08r/lnX0Prf8Ap9t9yP8Ad799cZ/ZMN1I8mySroYuXL7xEqPvM8TvrbytnmJ/q3qnqX+rT/WV6pq3hJIo4K4bVtJ8rf8A79exQxMapzSidD8HL77L4guvk/5dn8uvddEuUv8ATf8ASIJJfk/eR/8ALSvn74XSPFqV7cSeZ+7hfy69Uj8UXMVt5n+q8t/9VXlY2nGVT3UdlCXLEv337mO1/fyeXG/7yOWOr8ltNLbP+/8A3X/XSsT7TDrP7y4eO0+f95HXT23h9/LsvMT/AK6V5suh0xl7xlabJ5saR3nmRfO/l/7i11vhuRLXUk+eT92n+spltok32mO3j/dWMj+XXVW2k2dr5lv5/wC9jSuOtUidNP8AmJv7c+wXzyW8En+kJXW2Pij7L5Ed48cvyfu/+elcT/ayfbp/L+0RSxvXTyXP9qfYpI/9bsfzK4OWJ0neR6kkv7uPy/N/6ZUy+1L7VG9YOm21z9mSSOeSWWnx21zf3L/aHktItn+sirEomktklk+5UN9GkUaSR/8ALN02VNYyJFc3Ucn735PLkkpkcltdfvI0/wBW7x/vaJAU7m+e/uf+eUX+rrhvElt5V8/meX/00kir0X7D9q2Sfu/v1zHjLTYfL8yR/wDpnJV0pe8ZSPK/tLxal/0yjf8AeVDJraRXM8dbEkdnFczxxwyeVWVHbW0upfZ5E8qL/wAiV6pxyOJ1K5SWR4/tUkvmfvPLrH/4+t/mf8s0rY8UW1ta6tdR7I4oo656Tf8AP5n9xK9iny8qPMluyn88u+OPzPL2UyOOb/lmnm/886sx7LX/AFif6z/WVmyXL/JJb/uvLroM9S/Jvi3+Z5dU7a5/2/4/Mkpn9pf6N5knl/vKI5IfLnkkf/rnHT5TPmHyXPlSeZHP5tQyRpL/AKxP46hjvvv/APPWrMd6kOm/u4P3tX8AjHvraGL95/yyqh9m/efu3835K0rmS5kjT/WfvP8AyJVO+/4/vv10xkA/y0iuftEkEn/TOL/npVDy38z/AJZxeY9XJLlLqRP+eW//AJ6fu6m/1sj+X+9q+YCtJY/vHkkSOrNjYvHGke/zv+WlXI/9Wkcf+t2VcjtvNtn8x46x5gMHy0td/lp+9qnJs8zy63o/Ol3+ZVPy3uo3k/dxS/6urArR/wDTT/VVDJv+0yeY/wDB/uVfkjSKPy43/jqtJbJL/q3/AIKuMgIfk8z/AJ5f8tKLGR4pKZJGnmfvHqaO2/eJ/wCRKsAuo08z92/+sqb7NN5cMkiSRRSJ5kcktVrn91cv89HmPLH5m+oAf5if6vZ/uSVmyXLxfu98n36syX37zzKp3Ny8O+SSriBckk8rzPn83y6RtTfcf9X1qpJG8ttVP+yJv+elXyxIP0L02ObzIPMrSkjSaTzI446fc2L+X+7qHzPKr8uPsB+pf8eKRyT+V8n7uvPdS877S8nn10lzc3Mtz/o6R/8ATSuevvOtbl5Psvm+W/8Aq6uBMjEjk8r/AJ5+V/yz/wCmlattYpL5dxsqG28mKR/Lgk/eP/q6uR3PlSQfP+63/vK6ZAX766h+SOT/AFslWdNtnv5E8v8A5ZvVbUrlIo0j3xyy/wCsrrdEkh8uC32f6yseYDE+zf6SnmUSWLy75P8AYrbktpvM+55sW+rljojxyT/J/rH/AOWv9yo5iitonh9/7JSST/VV1um6I/lp5ifupP8AlnVzTY7b7N9z/tnW9YxJLs8t/wDWVEpG8YlaTRIZY3k2SU//AIRvzbaCPzK1f+PXf8/+rf8A1lWY755ZE8v/AJaI9RzSOkLbw+9rGkm+OLy66fRNJh8xPs7+VLJ+8rKsd9r5Ecn73/rrXVaTHD9q8y4f97Uc3mXGPL8JfsdNeW5/0j/Vf6ur9jZJ5jyRv+6q/Y/ZpY0j8+OWKrPmJFJ5cn/LSuYIj/sKX3+rSSr9tprxSfcqnbX37ytKTUvLvU8t4/K2VEjGpKY+2sXtbl/9Z+8rS+zJax0R6kl1/HHV+T7NdRvHI/mxVZ5tSpLm95Bpv72OP/lr5lQ6tottdWM9vJB5sUifPHV+ytktY0jjfyv7lTSbPn8ur5v5Tj5vePxw/b8+GeifDX4qpHoaeVFeQ+ZJXy1J/rHjjn/e19b/APBSTxJDqnx6ezt/+XO2SOSvlSOxtpbn92kn3P8AWV+l5fKX1WHOebiOXnZZ03Uvsu/95/10robnxJ5kcFvv/wBWlYn9izfZp/s/mUySxubWxnk/1tdPLTObmO/0m5h1Sx+x+f8Ava1dEvraw8+3vHryXSdbeL/npXVabvlsZP8AnrXHUpeZ0xqHottpNnYXMEkb+V9//tpW9psiRW32iTzIpa4C2ub+Wx+//q3/AHdaslzeWGyS4/deZXlSp8x3xqeR0+t2NtHbeX58nmyfvK4+xkuftMH2PzIvnrb+3fb9nmPJ5UaP5f8AHJU2m/ZrqN7f/wBFVEfci+bUPiMe503zdNn/AH8lcf4k8JJaxpJskll2V7TY+H0lkqnrfg17qx+/TpYr2cgqUOaJ5p+zx4S/4SPxJqEfkSTW38cle8ab8HIbDUrWSSyklsY7lJK89/ZVie1+IevW+/yvLT95HX1Lb/urH94/lRb6wx9eUaz5WbYenH2SPNPHXw38Pap46164s7LyrbeklFt4ShtY0jkrpL6xTVNSurzf/H/45U3yWukwSf62+/5aV5Xtqh08sTEuNNtrDy5JHk/ePU0kdh9peT/llRcyvf77eNPKi/551DptjDF58kn7qTY/mVHL7q1CJNc22lS3ySfu4vkqH/hH0ikSS3no1vRLaaRJP9b5eySqGm6k8Uknz/uv+WdBZ3Nt/q4JP3cUWxI5K1Y/9XP/AKvzZE8ysexkubq2j8yr9zslsU8yeTzaxKLP2FLqN5Psv+kyPTI7a28yCOOq0epfcuN8n7urMciX8n2i3pj7D/LT9/JH/wAs657xJbJqli8eyti5je6uUj/5ZVW1bTU+wwSf8tar4ZCPFr7ZHJPJbwRxS/8AXSsHUr6b5P8AVyxV2fiCx+wb/MST+P8A1tcNqUSeWkkaSRXP/PP/AGK9WlI86RyV9G91c+Z5H8b1Wk2fJJXSfYX+0v5iSfvHq5/wj/8Ao08n2L91Ilel7SMTg5eaR51c7JdlvJ/q5ErldWj+yyP9n/1Uf7uPza9FvtN8qT7RsrmL65tpf3ciRzeXXZQqa7GMomJY7Psz+Z5cXmfvI6ZJL9l3x1Zk2faE+z1Q8v8A1f7j97/HXZpIwH/af3nmbI/vpHVzy3tf9Z/qqrR6b/36qz5n+k+XJ/qpKYFa2jeL/rlv/eVWk/jkjSuqjjS6j8uPy4pdlUL6x8qTy4/3XyfvKUakZdAMq2jTy38xKZ5s3mPH/qqf9ue1trq3jT91G/7v95UMdy838Ec1bcoFn/SYrl6vxXPnRpH/AKqXfVC2/wCee/8Agq5HIksTx/62WsgGXMaeX/r/AN1H/q6P+Wnl/u6mtvJ8r/ln9yoZLZLqP93HQAzzPNj/AHifupP9XJVb7R5UfmW/+tjrSubZ5LbzP3n33rBk2RXz/JSp+9IAufJlj8z/AFXmUfZv+Wkbxyx/8tP3lMto/Nuf+WlX5LHzbb/UVvKwGb5dzLTJP+Pny6m+zP5n7uCPzf8AnpU1jI8Uf7z/AG/3dVzAVpI/9Z+7qhc23lR/frp/EGm3Oj3yR3D28tzJbJcRyf73z1jyXL/PRGQFO2j+/HJ/ra1fsdz/ANM6pyRvFHV0XsP/AD9U3foB903Wpebbf9NY/wDV1Q8xP7SS8/1vl1fvvJ/1cf2fzY6f9ihl2fv44v8AnpX5sfWhJHZ39t5kcflSxp5lc34g/dfvLdP3seyukvpEtY0j/wBb8n/bOue1K5huv3cb0RJkcr8/myVNHffvPM8j/wBkj2VNHHDdfu5J44vMT955tTSbJf3f/PNErp+yQU5JHl/1nly/P+7/ANxa1dN1ZLC5gkkqtc6a8Vt5lYOrXP7xP39RGPNIJe7E9j8P6sl/cvJs8qKOu5jjhisX+0QV86+EvFHlXCfaPM82vXbHxams2yRyT/uqxqU5RNqcjobnyfkre8P7Pk/6ZpXGR33m/wAfm+XXbeE/9Ktvv/wVh9k6acuaR0MkkN1bfc/e7Khjke1kT5JK0vs32XZ5b+VT5PJ/cfJSNokMmpTfboPMSO7+T/v3WrHqTxeXH/razf8AQ5r547jzLTy/+WkVVtJkmiuXs7h/N8v/AFclZyiEea50Ntq1/ayPJH/rav8A/CSXkVykez97srK0258qTzJErejlSX+OSmWXNN1J5Y5/n8qWOtKPUrn7SlcfHqVt+/k2SebHT7fxIksnmSfvY9/l/vaUqYcx3+m77WSfy60rfWpo5PuRyxb/AN5HXDWPiRJf4/K/55/u/wDWVsWPiBLrfHJWPLIznGMzv7nUvsEnl/8APSmXOvpa2r3En/LNGrDudftL7wzJJ/qriz2eZ/tpXlPxW+JCeHPAviTUN/mxR20skdaKh7y5TzY04cr5lZo/KD9ozxl/wsH4z+K9Q3/6y/euAj/1nmfu/wDrnT9Svob/AFK6vJP+Xh3k/wC+qZHJ9qk+5X6xSp+zpqJ8zKXNJmlY+LZvM+/+631t6b4thl328iRxRVx8caSfu9lP8tPsz+X/AMs6n2cA5j0uTRNKv7HzLen6JY/ZfIuP9bLG/l+XXm9jrdzFvj8+StK28SXMX7vz/wB1HXNKjV5eW5fNHmR7rY2P/Etf5P3Un/kOtKPTU8v7Pvj8qR/+WsdeRab42vJZE8t4/KjT9/5tdDbeMnur5I43rxKmGqXOyNSB3N94NSX/AFcnlS7P3FWZPC/+k/u4I4pZESsG28QPLGnlv+93/wCs/wBurlt4gvPMgkuH/wBX+7rjlGfc76coHc21t/Y0kMn/AD0/8iU+5k825n+f/Rq5j/hNporlJLhJLuL/AFdTSa5DdSXVvH5f7xP3dc3s5l80TlfhT52l/H3V7ONP+Pi2evo261a5tbFPMT97sr5a8C6skXx5tZLjy/3aNHX0bJrf3I5IJJfn/wCWX9yt8fH3o+hGHl7r9TSkuXutEn+T/WOlMkubaLf9oeOKX/V/9M6p22rW3lz/AGf999zzPNrK/tKa6sZ45Ej+5XnHTzF/y3mvvMkuv4P+WVPtrby75/MuvNik/d1iaT511fJH+7/dp5kknmVpXMl5Lc+ZH5f8clTykB4gsXi01PMn835/Lj8qodNsZvsKR74/NqhJc/b4/uRxff8A3ddD4buftUfmRp5ssf7v97V/DEImrHbTS/ZbeSeOKj7TN88cl15sUaU+S2Ty/wB2nmyyf+Q3rNuf9Y8eySL+/WPKXImttWT/AEqOR/NrV0i1/wCed1JFbVxP259Lk/ePHL5b/u6ffeLfssb/APLLzN//AI7V8pEZRidtJc+Vs/0r/VvWVqV95skf7/8Adf8ALTyq5vTdbudUkT9/+63pW9cxvY7P9X5tHLKPQDhvFnnS3Plx/aJf+Wlcrc2Lxfu/Pj/ePXqOrWKf8s/9bIlcxJYp5f3P9XvrpjIxlHmOPj0n78kd1TNWuXtbZ5N9b32G5tdnlp+9rB8WxzSxvHb+XLXTGXNJRIlHli+U808SXX9qXPl+f5UUdclc232WSfy082uhvtNmi/eRv/2zlrH/AO/flV9JSjHlPEl8RTsZH+0/fkirSk8mWNPLf97vf/tpUNtYv/yzf/tp5dElj/y0/d/ffy62l8RmQ30n/PN/NikSq0m+WT7RvkqaOJ7W+gjrVsdNvItnyR+V/wA86PdiAWN8/wDZv7x6xJL5Lq+T/c/5ZVsX1i/2b7PGn8dYkli8UnmR0U+UCn/y0k8v+5RHG8WzzKfJbTWslMjke6k8uTy66QLP2bypfM3/ALqiPfLcvJ/y131D9pTy3j/8iVpWNykX+s/exSVj70QH2P8ABJIn7ymfPdSf88qmijeX+CmSR+VUgaUdjNdWzxxvJ5VU5NEm8x5JE/1dX9Nl8m28yN6Z/baRSP8AP5UX/POuWMpc3umnulOPTfKjeSSrMli8Wy43yeVUMd19vk+0Rv8A9dK1Y/OlsUjjer5pxGcr9hf+5JRHYpLEkkaSRfJW9fWzxbP9X5tQ+X+8SONKI1A1Oek3/wDLRPNpn2bzY3/56/8ALSOtvy3ikeSRP46s/wBk/wDLST/W76v2hkc3HpLy7/kk/d0f2Hc11smmp5aXH+qlp4tbbH3JKPrXKacsj6oub55ZJI/I82SP/pnRc3M0UaeYnlf8tPMpkl9D5nmb/wDrpJWbc30N1J5n/fuOviD6QZqWpP5fmf8ALKsr7TDqn7yzTzYqZfXKS23/AE7b/wDVxVDfXP2CNI4/L/ef88v9XHWnLEB8Vz5UX2iRP/IdTaTIl1+8j/4+f+ectM+3QxfapJP7n+r/AOWe+sexkSXyLjf/AKytuWQc0TpNWvn/ANX/ALdcTqV8kVz5f7zypP8AlpW9fXMNhbJJ+88qT/V1j6lbPdab5kdXR5eYiUvdMr+1prC+mt4082LfXT2Pi2Hy/wB48kVcHbf6tJLj/W1fvpPst9B/y1+RK75UY1DjjU5T1HSfF03z/J/rP9XHXvHwz1Z/s3mXEHlV8taJffarnzI/+Waf8sq9y+G/iBPkuPPrx61OJ30JHvepbJbnzI/3Xmf6us2TUoftPl7PNl+TzK5iTxR5Uj/8tfnq/ba/bX8n3JPNjrjPQN6+kh/fybJP3f7ysqx1LzdbfzEk+5U0lynzySJ/2z8yjzLb7daxxpJ9z95+8/joF9panSW199+OP91R/aTxWz+ZPH5X+r/1lZv9pW1hbPH/AK2Xf5cdZt94gh8x45PL8r/nnUcpfMaUkn/PO682LZ/q6p22t+bH+8/eyRvUNtfQ2ty8lv5f7yoY/sFrcvJGnleZ/rI6sjmNWLW/KtoPLq5pupQyxpHXPXNw/mP5bx1W/tLyv4/9ZUmh2FzqzxeZ/wAsotleD/tceLJtB+DGqSRv5Utx/o9enR6t+8/0j915n/LSvIv2mfh3efEbwL9ns3j82zf7RJHXTheX20eba5y4m/sny7n51yfvbaT56sx3P2XfJHTL6N7Dz7P7L5Msb0eX5tfpq95HyUolm2vvKkf/AJa1NbSfu3/5a/JVDy/Nk+/V+PZLF5ez/V1mZlCSNLXZJH+6+R6faxp5ieW/72ppLZPnkuEq/Y+H3/cSf8td9TKUQKcn7qV/LerMWrfZY/8AnrL/AKtKmk0l4rqeOSmaTYw/aUt5Hj+5/rKiXLKJpynSaTrd/Xc2Pij+2bJJLhJKwdN02GK2T/VyxRp/rK3vD+iPLcv9n/e22/8Ad14tT2UjspcxNfX32C+ePf8Awfu6rWMiXWpXUcl7/rIfMkk8uuh1bw2kUcMlv+9uf+Wn7v8AeSVzeraA/mJcRvJF/wA9P+mdYRlCRpKMjH8JRpL8bLKP/W19Mx+TpdjdeXP5vl/6yOWOvmD4U3yf8L00j/fr668QSWFr58cn+tuK5sy92cPQ6MN8MvU5XQ7FJbaf7R++l31t2NjDLI9vJ5flVc8G2KRSPZx/va63/hH7PzH8vy4pZETf9xK8eUveO+JwF94bfzP3f+q+TzJK244/N2R26eVFIlaupRpYb/8AV1WjsZoo55I3jqPekEviH3Ok2drGkkiR/wDTP+CSrltZQyxvJH5flW/+rkqa+33WmwSefH+7rH0m2+1WN15j+bLv/wBX9ygooa34oSwk8vZJLLWDbeKLm/8A3kdr5vmI9d5/YkP2mDzP+PmOrn2GwtbnzI08qr+RPLI83k8N3l1HPJJ+6ik/eP5Xz1ZsfAqX8fl3n76Ku81K+8qN7iPy4v8AlpJHWV/a1zFH5lukfmyf8tKOaQcplW3hdLCN/wDljbR/6uSrn9m2clj5fnyfaf8AnnVDUtWv/sP7uHzfn/efvKhttbe1iTzP3Usj/u46jXuP3Sb+zX/1fmSfcrK/s3948e/yq1ZNWhtY08t/Klrm9Xk83/R45vK8z95JJVx/vGZj6tdPFF/o88fm7/8AlrJWDLJ9q/d+R+9/5aVpXOmp5f7xP3tZWpbJP3e+uyG3KYy5onN31lbTSv8AJ+9jrldW8P8AlbPkrvP7J+1XLyRv5XmPWbqVtDFvkt/9bXpUq/L7tzgqR5uhwEm/zJ49klbdt4bmuov3n7qKrNtYpLcvcVvR63bWFtPb7/N+eumVeX2Tmpx/mMT/AIRJLWR/k82rMmm2el237x/K+T/Wffqzq3i3zbf92lclbXL38nlyT+bUe/L3pFy5L8sSa53+W/lvWP5kN1cpH/qotn7ytW+jese5uXiuf9Hf/VpXfT+ExkZureTFJ+7Tzf8AnnJLWbH5P+sk/v1Zk2S7/M8zzdnmSR1myfvbbzN/8f8Aq674+9EwH+ZWlpNsl1+7k8ysTzYa6Tw/vl/eR/uqKmwGlYxp/q7j/Wyf88pKratH5W//AHKs3OpJ5sEf/PulY99q32r+Dzf+elcfLLmApx3M0saRx/8ALSmX0j+Y8f8Aqvk/d1Z8yHy/3iSff8ymXMf7x/Lfza2j8QENjfTRSPHb/uq6e2vki/dyJ5Xyfu657zP3jyR+Z/sVq/aYZY4I5PMqJR5jSI++k82Ty46LGP8A5+PMqb5PM8yNP3Un+sqb5/8AWf7Hlx1yj1H/AGaHy/3n/LN0kp8mpebcvJ/raxLmT929xH5nm1TuLlPs37v915j1pGIHc20ltdR/vII/v+XHWl9hxxsj/wC/lYmk2P8AoyeXBJW5/ZtcMjY9fkk8rZHv/df6v97Vb7C8v+kb/wCP/llU3lpF+82VTk3xSJ5nmfcr5k+gKcdzN/q/I8r/AJaVm3Ny/lp5f+35laslz9l33H7uXy6sx6tbSxT/ACW939nSt4kHN22rTfaf+mux4/3X/LSoY/OisYLjZ5UX+r8utW9ks/8ARZI4PKl/5afwR1DJHZ/ZoP38kUsjvXZzHOTRxvLYv/q/3f7ys3UpHtY/L/dy+ZWr5dtF5H2eePytlTf2Il1/pEc/+rqI8vMWedSR+VJ9+T95N/q6v3NikVja/P8AupN9X9bjhtbZ5JHjl/5Zxyf889tcrfedLc/u54/K2eZHXpRtLqefKPKekaJHbRWyfZ/3Xlp+8rtvDd8mjSff/df9Na8f03W/7Lj+55UXyV6X4J0S517TXuLOD97bp5k8debiafmdlKR3knijzY/3k37qT/nlW9pviSz8xPn/AIK8i1vZax+XJP8Avd9aXhu5S1vo47j/AFtcHL7p080uY9sttbSWT/rpWlba3D9pST935Wz/ANBryiTxBD5iSRvT/wDhMoftPl/u/M2fvP8AnnUcptzcp6X9tSWT/X+VFJ/y08ysq5vk8xPn8ry64D/hJEl8/wAz/ln/AMtIvk8uppPEiSeX5n7r/npUcsg5onoX9pf7fleWlVv7XT7Snlv5Uf8Ay0krjP7Smlj/ANfJ5Uf+sp9zrf7z7/8Aq/8AlnQI7OPW0lj8vf8A9tP9ipo75JbH7/7quAj1JPLfy3/1c1Mj1t4t8e+OKo5Rncyasn2FPnpkepJdR+XHdf6z/WVx9tqTyyfu/wB1FJ/z1qzY6k/mfu/9bVlHyj8fvgnqWja1qOuaOn2vTJH8yTyv+WdeIfaf9J/eV9BftVfFXUotS/4R/T5/Ki2f6XXzjHv+zeX/AMtf9Z5lfouXyqyoKVQ+Wr29o+U6Gxj/ALUuUt4/3Usn+rr0Kx8G6bYb/MuvNryuO+vIrmC4jf8AeR1q33ii/ij+zyf62T/WV01oyl8LMD1TSfCVnqn7uRP4P9ZFXZyfCHTbW2tY47qSvFrHx+n2GDy55LS+t0/ef3Lh67nRPi+9rskvJ5K8KvRxMfhO2nUpfaRsat8HPK3xyXXm/wByuSvvhdeWFw8lvB5v3K62P40abdWN1byXvlS/8sPN/wBXVyT4vaPa237y9t7uWOsIyxVP4lc2lGhI4+58E6lYRp8lx/00iqbwTfalpd8kez/RpK6q4+NmjzaT5cmox/c/551zGh/Frw9pd8n2j/VedVxVWcXGUGHLCMvdkelx+JEi1KOPZ/Gn7z/nnVnxBoCa9YzfZ3j82T955f8Ay0jrkr74teDPL/dpcVg3Px+021vkuI9OuPN8ny65PqlX7MWdMqkeXlkzm7HTf7B+NmiR/wDLL7SlfcN19glkS3uLWP8Agk/657a/PfVvH/8Aanj+y1zyP+Pe5TfX1dJ8dfCs3l3keqRxeYieZFL/AMs9tbZjh6ko03y9CMLUhG+vU9m1K+sL/W3vNkdp5lt/rLX++tXLa+tvLSSP/W7P9XXy7qXxw0S1vvs9vqk93bSb/wDtnUP/AA0ZpVrbJJJdX80sf/LKvJjl9f7MWdnt4Rluj6Zvr6wltnkkfyotn/LWs2O+trryPs/+tkR6+Xb79pTRLqNI5LK7+/WD/wAL6m8z92lxFW0crxBjLFwifWMnihLC5e3vP3XmVz198aLDw5JPb/u6+b/FHx0m1SODy7KTzY6861LxRqWqf6RI9d9DK5y+I5qmL/lPrr/hoJL+5Ty4P9XUMfxjuZb7zN8flfx18cyeJNSik8yN/Kq/H4t1KLTXjjnk/eP+8rvllcTm+uVD7b/4WJbX0f2j95/rquR+KbCLfJ5/+rT95XxJH4k8SS23mfaruun8N+H/ABJr0lrbyXUksUj15tTLKcfikjpji5dj6Q1b4taJaxvcRv5sv/LSOjw3c3njfUvtlwn2S2j/ANXHXJeG/hT9gj/ef8tP9Z+7r1fwvbWGg2MFvG/8f/LKvKrxpUvdpq7Omnzyl7xZtrHypE8uDyvn8ySs25tra/kfzH8r5/8All/y0rs/klj/AHcH+s/56x1Tk0S2upII5PMrg5juPPdSj82+S3jT97H/AMtKyr7w/NF5/meZL5if6v8A3a9vtvBNtLHPcSVz3iCxSw8/562jW/lJlE8o0nSZpZP9I/1VY/i2OG1jeOPzPuV6Xc+TYb/9Z+8TzP8AWV5p4okTULl/+eVdNGXNM46nunJXO+W2/wBHg/66R1pf8IvNLbQXEif6yt7QNNeWNJLf+5XbW2kzahbQRyQSeVXTUr8pjTocx5pH4bm+f9x+6qh9lh0uOeTZ/rK9a1a2SK2fy0rxbxbvlkTzPM+//q4qvDVJVZbkVIxpGVqW/wCeOP8A66Vzd9HN5afJHF5dXP8ASfMT5JP3dMvo/N2eXXsR9087U4+5lfzHkk/5Z1q+F9b0rS9SeTVNI/ta22P5dt5mz56ZqVs//LRKyvL+yx/u3jr0oW5TIZ5f7x44/Mli31veG7GbVPstvbp5su+sG2kmik/d1veH765tbnzLf91c76uV5RArXO+LUr3/AH/LqhcyP5n36276N4pP9ISsr7Mktz+7T97URkAW1y8v/TLzP+WlPkk+yxySbP7/AJdPj3+W/wAkf33rN1K5ml3+YlRH3pAQy6k/9/8AdVZsZPuVT+y+V/0yqzYxvJIkeyumXwgbFjJNFsj/AOWUdbfmvdSJ/wB/P3tc9pu+HZJ+7/7a1pR3zyyeZHXm1ImkSaSx/ePH/wB/Khj8PvLInz/uo3/eVf03fLH5cj+b/wBNJa3o7FPMeT959z/tnWMq3KaG34bt/NkT/nlIldh/wh9h/wA/tcNHfPYSQSRp+9j/AOeVdD/wlVv/AM95P+/leTV5+Y7qcoW1PQr6x8r95/yyk/1dZskbyyeZIkcXyVq/Jdab/wAtJaxL7zvkj2SRRbP9XXhcvvHqyMTVo3/5Z+Z/0z8qmR2P/LT/AFUUdTeZ+8jjj8yWX/WeZRJYzX8j3H+q8uu+JzlO+sftW/8A1n/TOqF9a3PmRyRvHDWxJHc2Ft5lukn8fl1m+X5sn7xLjzdldkSB/wAkX7yptS1v7lvH/qv+WlMuY08vy7hJPv8A7yqF95N1J5n/ACyq48suhnKUoxMSS+e6jeTyKLaNIo/ufupEqnc/utnmJ/rH/wBXV/5IpEj/APIldhzFy20m2l2Sb/8ArpFXYeEfFGpeHJJ5NLuvKiuE/wBZ9+ubsvJ8v92nlS7/AN5Vb+0v9Ouv3clc1SPtS4+6bepa3c6zvkuH/e7/ADPMrY0SO5+0wfv/AN1/yzrm9NtvNkgk/wCen/LOun0mxhtdS+5+62PXHU5Yx5Tpp/zGlJHNFcpJHP8A3/L8qjSbZ5Y3kkf/AFlavmW0tt9z/rnR9h8q58yTy4q4jsGfP9heO3fyqhuf+WHmfvZZEq/Jbf6T+7TzYv8AWebLT5PD6eZ5klQUQ/bpvMm/3KhjuUikg+0JJ/2yp9zYpFH/AKiOiO2T7N/y083/AFckdP3gNW3vvssn7v8A5aVDc3P7r/j6qh/ZPlSf8s/v0SR/u0kqANjTb6H9/wCZWxY2L/8ALN/9ZXB2P2mKT7/lfPXVabJNFs+SPzaOUD49+P1tN/wtTV47hI64W2tkl316p+0hpNza/ES6uJI/3VwleaRxpayP8kdfoWCl+4j6Hy1X42Pj2eX/ANc6yr6RJbmtv7TDLH9nkgrKudNf/ln/AKquzmMyG2sUlojj8q+/6ZVftrKbzEqzfaJ5UaSWc9vL5n+sjo9oBlfZvNkeT935VMubFPL8ySr8lj9yPfHLL/y0kqb7M9rHH/q6OYDBktvN2R76PszxVsS23leR5aUzy/8ARk/1cstXzAQ+WnyeXU0lukVj9/8AexvR5byyJHs8ry6mk3+XJJHPRzAYnmJ5n7ymSR+V/H/2zqaTZHcvHI8f7yiPZLHWhA/SblIrn935n3K247bzY08v91Lsqn4ftvuV1vmW0siSfZY/+mnlVy1KnKWc9JpPmyfu0/dVq2Okp5nlxpXVR2Omy/6x/wDV/wCs8qr+ieG/N8yTz/8ASZHeTzP+Wdccq+5pGJTk+Hb+X9ojT/tnWb/wgFz8nyeVX0/4f8L239m/6v8A66Vj6t4JS6j/AHfmXdeLHMPf5TvlhIxPnKPwJDfxf6zypY3et7RPAum38aSbPKubf/WR12Fx4Xe1vp5JP3X/ADzjrY0TREisftH2WP7dJ/q5K66mJly7mPsveKFt4JtrWP8A8iV6F4N8P2F1bQXFv/rY/wDV1c0TRP8AQf8ATJ4/uf6uuk8P7LCOf5I4oq+exFeUrxPSp04xZpR/6VYpHH+68x/3lQ2NjNpciR/u4pZH/wBZ/wA9Km+3fvEjj/dRb61fMtvsyeZ5deWdnKGiSf8ALTfHL++rV/tK2ivkjj8uX/npXB3PiC2sLl7eOf8AdbKfpt9cyxJ8/wDq3/5ZVUgPRbnV4bXfHH/y0/6aV5v4k1J7+4eONI66G3juZZE8x/8ArpU1t4X/ANJnkkf97IlAHkt9balqm+z3/upH/wCWVVr7wKlhv8v/AFv/ADzr2mPw+lhJ5nmfvdn7zyq5jVt8d1dfPH+8Ty62jWlpymMqcTkvC+mw2tskldzqUf2WNI/3flbKwfD+kzWsfl75Kv6lGkum/Z43/e76iUueRcfhK0sfm23l+fHXm/ijwv8A8s7f91LXottG/wBm8zfWPqWyX/plc1dCUoyIqRjI8HvvD72sf7z915dYnlw/JH5/72vVPFEnlRv8nm+Yj15jc2Kfaf8AlnF9+SvpKFTmieJUjyyMe5tvuSViXNt9zzErrbmP7/2j/Wxp5lc3Jpr+Y8knmfvK76cjGRWtpPKk/eeXL5n7utKxuYYvM8v978iViS/6upre3fzP+mVdPKZmx5b/AOskTyqfHHD5f/TXfVO5ufN/6a/JVOTZa7/LqQLnmeVvt5P3X/POs26tni3x0yS5h+zfu0o+0/u/+eUtaxj9oCGSTzZP3aSVNYyP9p/eeXVC+kf/AFcdFt+6kg+eT/nnW0vhA3rnZ5k//LXy3/dx1ZsY/wDbk82Sse2kT5460tN3/JHJXHLYDsNJkmi/dyf62rMdzN5jxyPWVHfeV/BWxHGl1HP5aV5UjeJcjuX+TzP3UX/LOOnNZPuP7iTrS29t5uz/AFnm1pf2TH/03rklUidPKehaJqz3UaeYkkv/AI5Rq1zYeZPHJ5n3PL8yKsHw/fXN1GkcbyReWlPub7yo/Mk8yK52eXXmey949jmiP+xPL+8kf+5/qv7i1WtrlPtPmbP3X/PSq19qT/Zn/wC/ccdPjk8q28zf+92eXXSYfaN77Snl+Xs/dR1TupEl3yW7/wDbOn2OyaPzJE/jovpP9GT/AJZf8tI/K/uVJoYOtx+VF5nkVjx300sf/PL79b2tyebH5kc/leXXPSX3lbJJP3suz/VxV1w+E45bmVc7/MeSNP4/LqnJv/uSeZ/rJK2LnzvszyW6fwViSx/Zb5I98n3Ersgc0omxY3zzb7fZJ/00qz/ZrxSP9oeT/npVDTbn7LJPJI9TSaskWpQfJJL/ANNaxlH3nyl80eU7PRZX8xJJPLi/5aV0+iX1t5jyXCfutn+rrg7G+tvMn+ePzZK27G++1Sfc/dW//fz5q46kTspyidDHcw2t8kciSS/88/8AgNat9cvdW3/A6wbb91H5mzzf+ekdXI5Htdlvv8ry/wB5+9rm5TsiXLa5eLyJP+ef7uSrkmt+bbPH/rYt/wC78qub+3eVvjkTyvu0++kvLCODzII4pJIfMjki/wCWm6j2Yc0TVub7zbZ4/wB55Wyoba+SK58v93F/00rm5L68ljf/AL9+bLRJJ9yPZJL8lHsyOY7aOTzY/L/d/u6fJHcxR2sn7zyq4mPzvk8z/v3/AMs5K6H7dNJbJJ/yyj/1kdc0o8pfNI2P9VH9zzZZKmtrmaH/AFiR+b/10qnbX3/LOSf+5JT7a6SX/VpH5X+sqCjx/wDaU0SaXSdO1zf/AKuby5K+fv8AWyPX1j8XrF9Z+G+o2+z/AFf7yOvle2tvNsf9f+9r7PLanNQ9GeFi48sxkdtN5b/J+9jqHzHtZE8zzK1bHfF+8j/4HV+OxTVP9Z+6/wCmdelzHBymV8ksn3I4vLT95JVz7N/y0j/1tXP+EfSWP95+6/5Z1WksZrW2jrHm94Q/y0+T7QkflR1W/c/PHIn/AGzqby7zy/MkTzfLfy6htvOlk8zyKYFm501Iv4P4KxPLeL/nnLFXVeX9qjT5PKqt9h/eeXJH+6k/1lKNTlNdTEto5vk/c+b5lH2GaL/WJW3ottNa3L/PH5X/ACz/AOmddD/Zry2L+WlEqhkeP63H9l1b7lFtv8zzJK1fG0bxaslZWm/6xPM/1W+vUjL3QOh8LxwyyP8AaEk835PLrrfLeW2eP93F8/7uqHhe4s7DZJJ9n82R0jrqtS2RST3Efly15FSp75vGPMM02OH7V9nkTzf+enlV1uiaS8V8n2eTyraT935dcTqX73W3kj8yKKu/8JalcxxxxyJ+93+ZXBX5uU2p8p7NpukXNh5H+lfwP5nmyVc03TZpbZJN/m/fj8yqeiakmqSJJGn+jR11tjJ9l8+PZ+62f9+6+VlKV3zHtx5Tzrxboj+Y8m+P/npVax/d20MccHk23/LOuq8QXNn/AGske+Tytnl1zdzJf/bvs8dl5UUcP7yuynKUo8pzy+I6qx+xxRpJI8f7v955dGrRvr2pJ9j/AHVtcJXMW3h97q5T7RP/ANs4vkrtra+SKPy44I4oo65pRjH3rnRH3i5JYw2scce+P92iVzfi2+vNLtk8ueOtjzPNinuNkn/TSiTRP7UsXjkrmj7sizgNEjv7/V/9ITzf+WlenaJGn2l7f93/AN+62PAvg25l/eSeX9zy627nw+8X7yP/AK51tUlzMnl5UY+m/vb7y/8AWxV0Ml8kNq8cf7252fu6zbaOawj+55Uv+rp8mpP8/wBn/wBbb1zSNDH+zTeY8n+3WVJ4fe6/0z7V+9kf/v3XZ21jbS7JP3kP/PSq32ZP38e/zfMejm94DB1K2Sxjf5/9ZXJalcpJfeXG/wC6+eSuk8QSfu3+0fvZa5WSxmljT5JPKqzKRQk1a2tY3jjnkrjNW1K5lubqTfJFLJXc3Okpdb/LT+PzPNrg9b0n948kkEkstdNHkMahz0ly8um/6Z/y0TzI65i+/dfvP+Wu+tu53/6v95/00j/2KyrmP94/7v8Agr26R5sjKuZPtUjx7Kyr7TUlj+/51bElz5Uc/wAn8FUPM82x8vZ+9/56eX/BXZE5NTkpLVLX93J/yz/5Z1D9pTzErpLmxe62R+R+6j/eSVgx6J5tzB5n+qkevSjLmiZD7GNPMf8A55VW1LZ9m8uN61f7Ne1k+5WPqUby7/8Al0oiBD5aRbJJP+2cdVrmR/Mf/WTUR7/s0Hmf62N6ZJJXTEBlzbeb+7p9jYvFH5kaU/y0urn79aVjbQy/6vzPNolLlAm+wp/rN/8AcjkjrSsrb7kkb1Witn+eTZWrbXL/AOr8iSKTZXBUl7ppEfJJ5Un3P3VdVY6L9vkfzHqnpsfmyP5kH7uun03f9m8uOvHrS902px94p21t/wCQ60vs3+3JVCO2m+0vb29dJ9hccb5K5GdcNhklz/Y2/wC0eZ5sn/LSsS21uGXUvLvEj83/AFddD4gtk+wvJ+7/AHlcNYxwy3Kf89f+WdVRjGUfeOqXNGR2dzGn/Lv/AK3/AJ6Vm6lIn+srStrbyv3fn+VFs/1lPk01Jtn+r+4lYe6MhtrlIYv+WlVpNSeX93/sf8sqrXNzcxSfZ/3c3l/6uOsG+1J7q5TzJ/3X/TL/AFldUafMKUuWJsX1y8tt+7k8qofsPmRJHGnm/wDPOsr7d5VzBJ5/m+W/7vzY/wCOt77c+qX17qEaeV9o/wCWcVbSjyo4+bmK0emzWtk9vWDc2Pm+ZJvj8r/V108ltD5ckcb+bJ/z0qhqVzD5aR7P4/8Av5T1LkcxJ+9jf9/J5VQ/bn8yD5PK/wCmdXLmRJY3k8iO0/5Z1jySQxXyfP8AupK64+8ccjqo5EtY4JP+en+rre0nVklt3jjf97srgNNvvN/jj+4/+trodJvraKN/nkii3pWNambU5Houk6l/oyR/8sv9XVn7cn2b/wBGebXB22pJa/vLP/VVvabIn2HzJH82vNqU+U9KNQ25Lnzbny9/m/IkccstEn7q2SORJP3f7vzP+ee6sfzLbzE8yer8dy8sb/6zzP8AlnUFhcx/ZY08z975lTSXKSyfvP8AVRv/AL/mVWvrryo38yD/AK5y0+2+zXUcEkcHlSx0C900raxfzH+fyraSrmmxvFc/89fMqnHcwxRvH/yy/wCWlbFjqUPlwfZ/9VJvrjkbxNKOxtov4P8AWP5clVrmPyvIt4/L/eVZ8yGX95Z0XNyl1Y+XIkf8flyVjGXLIoytbjtv7EvftjyeX5L18hXNt5V9P9nSTyo5vkr6u8ZXyQ+CdXk/0j/j2evk7Tbnyv8Atp/yzr6rK/hlI8jF/EiG5trn/WRx+VFvqzbat5Un7xJP3j1WttSfzH8z/lo/+qrYjvra/kSPyPKr25Sf2kebyj47lLq28vz/AOP/AJ6VNfb4o4PLf/WU+20m2i/ef7D1N9hS6/1l1J/0zjrm5o8w9QttW/d/c82mR31n/rI4PKlqtc2KRRv/AMtZf+WklFtH+8T7QknlSf6ujljryhqasciS/u7dP3v/AC0kq5c33mxpH/y1/wCmVQ2NzbWEjxyJ+6/56Vck+zXWyONP9Y/+srGUolRCONLq5T5I/uf6vy66H7MkVske/wAqL/yJWJptu8V9B5if6N/zzrsLa2s5bn/ln99P3fmVjUkbR948N+LUfla2ldnH8LodG+B6eNJP3tzeXiRx/wDTNKofHC28rUoJNle5eMvCTxfsc6D9n/5ZzeZJHXTKvy06XK93YxjT+PyPleSPypE+T/WfvK63w3feb9qt9/lSVyumyfu/MkgrrY/s3meZHB5UUiV2VIxIibd9H/pzySSeb8iV2Hg25S6ufs8k/lS/8s/N/wCWb1xkkb+Z5nnx/vE/1ddh4SjufkuPsseoRb/Lrza8fdNqHxHrXhexe6/1f7qX/lp/zzr0KPSf9Gj8x5P+uf8Az0rhvC8lza7/ALGn8HmeXLJ/q66GPxJDL+7uK+Srx949uMoxNWx03zZP3bx+bvrNvr57WSePf+9j/wBX5sf+srVsdS026/efu5Zd/wDyyqnq0cN/He/ufN+f/lrJWPNIuRzerSPLfJJZz/u4/wDlpL/tVvaTbPLIn/LLzE/dyf8APSqF9YvLHP8AuJKLbTZorGDy3j82NK2laXUImr9phivoI/8AlrXoXhf7NfyQW8cEf/XSWvMba2hikf8Ad+bc/wDTWvSPAEiRSWvmJWMi4npfh/w+nlzySJ5UslX9W8LpNGnz/wAdGk6kkUfmRpWPq3iia68i48iP7/8AyyrmlzGpm63pKRSP/wCjK577ND5c/l/vZd//ACyq/q+t+bc/89fMrNl1K2+zT+WkcUtSAy+uv9Bfy4P3W9KZqV9bWtsnz+VLXMX3i3zd/wC/ji+fy6861vxJ5sj+XP8AutlaxpylIylLlOh8UeOobqR7f939z/WViR+JPNj/AOWn/wBhXByW7yyXUm+rP9pP5flyV3yox05Tj9pI9OsdWhljf/VxRf6uOuS8SfZpf3myP7lYNjrbxXL2+yOXzEqtq9zc/YUqI05QkglU5onMX1y/2n935n/TSppNN/tCP7Rs/dR/vKJI5rWRPn/dSf6zypP71U/tzwxvHvki/wCede3HocBzGrRvFc3sknlxeZWV5n2D/Vv/AKv/AMiVpalqX2qT78flf8tJIqyrn/fji8uvSjE5yz5kNrv+f+B6f4f2eX5n/LL/AJ5SyVTkvvKjTzH/AHX8ccVTabfffjkTzYqmXwkajL65TzP+WdcrqX73f/rPK310lx9mkk8uRJPv/u6oXVskv8dvXRENTEk/49v+mtUJNkUjySV0Mmm3PmPHG/m/9NPMrN+zP8/mJJXTGXumRDbbJZE8yukto0tblLiNKyraOGWT94n72uqjtnlj8vZ5tY1Kg4hbR239zyqs21inmeZT7aN/9XIkf7zZHTNS87zE+f8A1n+srzfifKbml5c0sSR12fh+PzraDzPL82uMtrnypH0+R4/ueZXT6bJcy2yeWkcVtGn7yuatGXKjWnLlkbH2HyrnzI/LrS/s+L/npJWVpupebJ/pFdP9n0r/AKaV50oyO6Jj31ykWmvHH5cX3689+3W0Wtv5bx+bvrpNbj8uN/LeTyqzfD+m2d1I/wDov735K66fuwchylKVjpPDf/Ht5dw/7ytK5j/dPJ5/7rZ/qoqp+ZbWts8e+P8AeVf8xJbZPL8z94n7yuQ6YnPX1j+9TzPL/ef6ySuV1LTZrXfJGkn7yu/vo7a/kT9xH+7T93JXJeJP3Wz/AJa+Z/rK66EveMa0TlbmN5f3n/LWP/pnvrV0nzorb/plVOS+T7T5cf8Aqv8Anp/t1N/aSWsf3/3u+u+XvHBE6T5/s37tP3W9KwdWj/1/meX+7fy/+udaum6l+7gj2R/9M/8ApptqhqUb3Uj/ADyReY/mVkbSkc3Jv/1m/wDdbPL8yq39m/vE+0eX/H5laskcPz/P+9pkcaWu/wD1ctdEZcsTjlEof2a8Vj5kiSRRf8s6uWMc0Ns8n/LLen/LT+On3Mb3Ub+W/wC9j/1dX9N03yrb7RH/AH/3kdHN7rCMSn5nlbI/+Wu+tWx1ub5I7eeOX5/9XWJreyL/AJbyeVH/AKuSoY77yok/1fmx/wCrk/56VEo80TbmOw0mN4pP+mX/AC0krtvD+ySLy5Hji8v/AKZ15dput+VInmf63/lnJXYaTJN8/mPHFXHWidlOR2et2Ntaxv8A6z/np/3zXNyRw+Z9ojSTypP3lX/EH7qP/SJ/Ni2VlR332qRI/wB3FbbP9XXNGMjaRfttS+1RwSbP3slWfnijSOT+/WJa3z2upR3Hkf6N89dbbXP2qP8A6ayVzSiXEuWNykUl1/z12JVz7Sn+r/dyy/8APT/lnWbHvl1Ly7f/AFtMikfzH/6Z1jymxg+Nr6aXw/q8cb/6y2f93XzNbab5sdfVGrW00Wm3sn/PRHr5Xk3/AG56+nyv4ZHj434kEek+VL+78z93VmL/AEWRI98nlR1TivZvtNTW19NLJ/wCvbODmNvy5o/4JPNkqaO5eKOGOSixj8qP95/qtlMto0lk/eT1yD1HySebbP5f+q3/AOsqb7D+8T5I5a1baxtrC+g8v/VVsR/Y/nk2SebvrD2nKVymbY6I/wBmeOSOT7nmVsR6SkVWba5+589bGpSJLYvH+7l+dP8AVVx1JSOmPKYkek/u0kottFSKT7RbvJWbrerW1hJax+RJ5W/zJKh0TVprr/V/vYpKOWQ+aJj/ABesb+WOyj/1vzp5dfUviCxTS/2Znt5E/ex2a14tpuif8JH420izk/1UcySf981798Xo/N+DmvW8n+q8n/V1z4ir71Kl5nRTj7s5HwHpMnlW3l/89K7Ox/j+zz+VFJD/AMta4PSblIpP3f8ArdldJ9u/dpJJ/c/5ZV9LWjzM8vU3o7m5+0/8u8suyvQvCXiC2itrWO4tf3VeOSSJa7JI/wDW766HRJJpb544/wDW1w1KEpRKjLlkfT/huN5b6eSOfypfJ/1ddb4f/wBK/wBZBJ5sb14b4X8QPYSJH58l38n/AD0r2nwbcvdRp5nl+bXyuIoypXPYpy5okPiDw3pt/fJeR+ZFc+d+8k+5WVqWiXNhGlvHqP7qR/3cddDqXnfJ9s/1W+sq++zRal5m/wA3zHT93WJsEn9q/bvM8/zZY3pltbaxdSJ5jxxeZWrfSX/2FI40835P3lz/AMtI6v6TJ+78vf8A3I/3tEr8pZlf2JNYW09xcP5tzs8uuz8G3M1rIkcnl/u6oSW0P2mf5JP3aJJJJ9+i2vntZHuPPjll/wCWflVzc3NEuPxHpH9t/u0t/wDU/P5lY8l88u+TfJ5VcxH4ge6k8yq19rb/AGrzI3/1iP5dQUbd9c+bG8m/zfnSqF9c+bG/lv8A9dPNjrjJPGX2Df5jyebsrE1Lx+91bTx/8so0q/ZyMpVIxNu51KGXUp5Lj91Fs/d/u64y5ubO1kfy/wDlo9ZWreKEmj/d/wCt+T/Vf6yuVvr65lk/dp/00kr0qGGkcFSvHmOqudW/dvWPq195scElUPtNzL+8k/uVlat50uzzJ/4PM/1dd8aEeY5pVC/bSJ5kHl10Om33lfu/9bXE2MTy3KSefJ/0zq/Y6JDf22qSefH9ps08yS2l/wCWiUSpxCMje1Lyb+xfy/8AWx1x+txzXX7vf+6qG4vn+wp5aSRRVWvvO+STz5PKranHlMZSMS5j/eP88f3P9XWbqVrc+XBcR/8Afuuqk0SGWTy4/wDrpJVb7Sn2n93BXZ7TlMtTm4o3ijeT/lrXSaTY/wCg+ZI/+sqaSxtvtKfJHVm2jSwtv3cH7qSolKMoi5TKj0lL+5f7Q/lS7KwdSjm8z/rm/wDrK6q5ufN/1n735P8Alr/rI65jW5P3nmbKunzcwSKFzH+7eSRJPN+f/W1Tto7nzfvyRVck/exv5afx/wCso+zP9u8vZ5Vd5mX7GR5f9Y8ktdhpNtc3V0kcknmxVxmm/wCi337vzIvMd69F0S+TzEjjSTzf9XJXBW+E0pmVJG9rc/8ALTyt/wC8p9zY+Vs/5bRR10Nz9mi/eSUR6al1E/8A0zrg9obcpzf2Z5f9Yn+rTzKuR3LxRpHJ/qvnrSk01It/lp5VY/7mG+g8x/3VHxxD4ZHQ2Mb+Wkm/yvMro/tn+xXLWOpJdR/fj/7ZV0Qkm/6Z/wDfyuWcdTriY2t6tDYb/kj+/VC21J4rlJNn7qOodbkTzPLj/wBVVCO58q28u48yWt4xXITzS5jp7m+tpblPMf8Ag8yrkerJ5fmfvPKkRfLp/gmPw3L4F168vL2SLXLfyvsNt5fySIz1xl9IkW/zPMl+So5ea8bHTKXKdbJqT3UflxpbxRbH/wBVWVfR/wBqWzyVzdtqUM2pQW8j+V5e+TzP+WddDbXKXVt/013/ALurjH2fvGManMZv2F7W5guI4/N8v/lnRfeT5ckf7z7T8/7uKtK+vvsNsnlv5vmVW02xhl3yfvP3f+srXmIIbaS5ijTy082iOR/M8uSDzvk/d1tyWL2H8H72Oubkj+1f99/vKcZc3QJR5S5/Zr3+ySN4/KkT/v5WxrXhuwl0mx+xp5V9Hv8AP/j8xKrR+TFbfvHjllk/5Z/c8vbV++ufNsfM/wCWslYylLmLjGJxlzc/YLn92/8ArPufu/3dXI76aWPzLj919+Sr9zY/u3kk8uWqEn7qx/efvbbY/mf9NK25uYxlHlMHUpPN/d/6qWT/AMiVT8t4pEk/d+V/rPL+/Vm5sbb/AJZ/6qT95HH/AMtKrfZvLjT/AJY16VL4Tm94uW18nyR+ZHF5b1t6Tq1zLcpXNx2yS2z+Yn/fqtvwb9jj1yyk1D91Yx/vJI6xlGJcZHc6lraapcvcSP8A8tv3dVrGT/Sfs/n1x9zfPdb5P9v/AFkX+rq/Zas8Vz5f7v8A55+ZXHKnI7I1Dtvsz/6uP97Ls/5a0z7deRR+X/rZd/8AyyrHsdbfy547hJPKjetuxkT7D9o2SfvP+etebKMo/EdMZRkaVtfX91vuLz91L/q6mtraaX/lv5X/AE1rNjuni/1f72XZ5kctattvikSsi4jPFFukvg3UfMvY4pY7b/V18tXPnWsaRx/63Y9fW8kf9s209nGkfmyI8f73++1fIWuWL2Gtvp8j+bc2b/Z38r5/nWvdyuXuyiedi/iQ/Td/m/vHjrS8tIrn7lQ2N8+j+f5cFvLJVyO+m8z/AJZy16spS5jjLNtYp+48yf8Ae7K1Y7aH7N5kc8fm1if2l+8tY438qWtXTf8AlhJH+9l/5aebXNLmDU2LG4f7c/yebXQ22kvLHPJvqtptt/pKf89ZH8uvQtN037BpvmR+XF5b/u68utU5Tup0+Y5Lw/pL/J+7/exv/wAsv+WldDc6a91G/wDy6S7KZa2M0UieXBJFFJW9Yx/apPLuPM8qRK5alTmkdNOkeY6tpsNrv8x/3slc9pupJ5cEdv8AvfLmrvPHVtZ+Z/y0rzSS2S1kTy55IopK9LDe9H3jgre7I7bRNShsPFGnXHn+VLv/AO/e6vePG2/WfBOqR+fH5X2Z6+YNJufNuLLy0j8rzv3klfWl9pMN14NvZI/L/wCPb/2SvOxkYxrQkdOGl7sj88bG28q++/5Xz1tyRpJEn/PWRKyr791rd7/q/wDXVZubn/Rk+fzZZK+xfvJHklaT91Gke+rmm609h+88+T/rpWV5k1rIlX4/J+f9xH5tORJ7B4b1tJdnl/63ZXrXgnVpov3cfmRSxp5clfMfh+O5ij/dv/q69v8Ah34gufMtY7if91I6fvIq+ezCj7rO+hU5ZHt/2b93aySSSeb/ANNayvEkcP2l/kk/eP8AvJK7PTfOl/g+1/JXN+Nt8scnl+X5sf8Ayzr5iMvf5T2JfCcBJ4yubX/WXUnlR7/LjrpPC/iT7fGkn+qijryvW43tZJ5PIj/6afvKPBviRIr5I9/kxf6vy/M/d17EqEfZ8xwRqe8fSF9ffZdNTy3k/eOlZXiSSbzIPsaeVLcbI/M/26foGpW11pskciRy/J/y1rHtvtMtjdSXE/8ApMc37iP/AJ5pXjx3PS+KJiXOrXNrfPb3j/vY3/56ViSeIHut8kj+d8/+r8z+BaueJI/tV8l5/qpPJTzPN/v1z39m+VbXUe/+Cu+MYnH7WRqyb7q2T9x5su//AFlMk0lPLn/6Z/8APWSqH2l7WP8A0eiS+/eP/wA8pE/eebHVxj/KRKRlSeT+/k/2/wB3HVCST79xv8qX5/LrS+SWR/8AV/wVlSf6L/rP9VvrsicEviC6/wBXPHH+6rNl1LzZEj2f6uprnzopJ5POj+/UMkiSxpJ58f7v/lnW3LEYy5khlk+5/rP+/fzVjySeVskp/mf6T5lu9M8ub/pn9ytoxIH20kMtj9+r/wDqo/3afupKzY7ZPMSTf+6ker8mt/vEolEjUh1K5+wW32ePy/NkqtbXNt/rP9bLVC5vrm/vvL31NJI8sf7z/lnV+z90XMatjHbS7P3H8f8ArfueXVzUpEikfy/3sVYP27yt/wDrPNjrVjuk+zfvP3Xlp5cf7uuaUeWQcxiX2/7T5kf+xT/tMPlpb/Zftfmf8tKZHJ9yPZJ9ymXNsnz/AL+P93XZ8UR6mb9h8r95J/y0qzY6S8sfmfu4oo/+WktWY9S8qxe3jTzfM/8AIdQ+Z9qk8z/llWmoahHI8X7u3TyvM/1ldnpOzy/uR+b8klcxY2X3/L/1VdDbb/MT/pnv8zza4K5UTVjkm8x/tCR1pWNt5Vskf/LL/lpJWDbWM11vk/5ZR109jv8Akj/5ZV5lQ7IkMkflR1574ouUivvM3+V/cr0W+03/AJ6fva4PxRY/fk2fx104f4jGscrpviD7LfeX/qoq7b/hKYf+e8deb32iP/rI/wDlpVP+0tS/uV61ShGpZ3ObmlE9s+xQy3L+YnlfP/rJaxNSsfNk/efuvMStW5vprX/WQeVJJVnRI5tUtnkuP3v/ADzjrzPh949X4jmLGRLXz44082KPZ5lb2m2MOvW32f8AeVNbeH0ile3kST/2nJXZ+H/Df2q2/eQeVLH+88uoqVIxj5hGmzg7rwk/lxybP9ZWVYyTWFy/mf8ALP8A1clezf2an2bzNn7qSuYudDtv+Waeb5f/ACziqI1vd94uVD+U4++vv7U/1aVt6JolzL/rE/1dQx+H3ivo/MTzZZK7+x0SGPyP+mdRUqxLo0zB/smaWRI5Ek8qP/lnXPaloieW8caeV5n+rrv76xT7T5cfmfu3/eVmx+G3v9W/55R1jGpy9S5U/e2OJk0l7WNJJP8Atn5tVo9S/wBuvQvEmh+VY/c/ex/u64C58LzeZ/o8Ef8AHJXTTqRl8TOaUZR6FmTff/6v/v3VCTSfNkT/AJZfJ+7rs/Dfh+5lj/0hP3Wx/wDW/wCsp+paG9h+8kg/1eyo9pyl+z5oo861Lw/NFv8AtCf9dKoR2PlR+Zs/65+bXeeJJE0/95J/y0/1cdcf9mf5JN/7qvSp1OaJxyjGMhn2K5sI0kjTzfuSVDc2Nz5f2yNP3X+rrbj03955lx/x7VsXv2aXTYI40/dRw/6yo9pyhynDXPnWti/+lf8ATSSprbW7O1/7af8ALP8A26h8QW3m7Pkpmm2Lyx/6j97b/wDLSKunl5omR0ltqSeYkcj/AL2T/Wf9NK3o/wDStnzx+V/yzrm7HRJorpLiR/N8t6vxx3Msf3P4/wDWRf8ALOuCVP3jopHVWNz/AKT+7/1Vb1tIlrGn2jy/tOyuV0T/AEWP78f2mR/9XWxHIku+TZJXHKJ3xl7pf+3f2NpM+of6ny0fy/4/nWvkL7T5upXVx5nlSyTPJX054tke68L6jHs/deS/+qr5U8t/M8uvbyuPuykeVi/iRsW18nz0++vnluYJI08qKse2k/0mr8kjyyV7HKcRZkuf3n7z/VbK6TSLn92kfn1zccf3P9XL5ldDokb+YnmJH5tc1U11PTtEtvK8iTfH5sj/AOsrp7GN5d/2if8Adb6xNJ0S5urF44/+WldnpOkpYb45E82L/ln+8r5uvUiepQjLQZbaanyfPWxJbW0tr5cb/wCrpn2rypPtHkfutlEcv2X7VeRyRy/PXBzeR3nPeKLH/WR3Efm/J+8rxPVo3ijnk/5ZRv5de5eJN9/beZJJ9k+T/V15Lq1tDYf6x45ZZP8AlnXt4KXunk4nc5vSb77LdQeY8n36+uo9b8rwT9/yYpLb93/3xXxPfX00t9+7n/db6+tPBNt5vhG1jkf/AFkL/wDj1GZxjaEpDwnWJ8Yalc+Tq+ofJ/y2qtcyJ+4+Suh8d+H30vxlqNvs8r99+7rBktf9BTy/+Wb19HS5ZRiedL4mU/MeW2SSR5Jav2O+KSOq1tJ5UdXI/wDQN/8A5DklreRJ0/hu9S13xxp/rK9L8C3MP2lI5PMi8vZ5deP6Jq32W+SSSvUfAt9+88uNP3sn/kOvKxcfdZ0UviPq7w3cJLYwSRv5skn+s8qSs3xbHDf3KR3E/lXP/LOtvwvsi02y8v8A5Zp+8rE8W6a8v2q48/8Ae7H8uSvg4/xme/L+GeReII7bzH+T97/5Djrz2T/iV6tB5n99/Lr0iO3SWO68x/8AV/8APL564PxRYw+X5kb+VLGlfR0Ja8h4tSJ678M/Fr3V95e/zq6fW98VzPJbv5UUif6uvnXwLrn2DUoPLeP93/38r3jVvECS6bBJv82+rzsTS9lUO+hU5omVHczS7I/3c3yf6zy/9XWVJJ+78yP91/0z/wCWclXLmSaWNPnjllrNuZEkk/ePHLVxjIiRm/bZrCP7PHWbc3vlSXX2j/W7P9XWrfR+bIn/ADy/56S1g6lbP88cfmebH/yzramc0pFD+1n+eOP/AGKZc+IE+SPZ+9/1dZXz2Ej+Y8kVULmSbzU8x/8AtpXpRpxOc3vtz3UiW8kf/TSsq+kSWT92n7qP/V1WkuX+zff/AHtWY5Huo08z/VbKvlI1GeZ/pP7z91TJNn2b93HJF5j1m3McMsjyb5IvLotpHijTzHraMQ1NKS58mNPLqGSR/wDx+n21ikv7y4n/AHtQ3N9N9ug8xP8Av1R7oah5ltF5klxayfc/5ZVTj3y/6yDyov8AlnH/AAVNJGksb/P5XyeZTLaRIrmCSR/Kijp6mRNHsivvs8n+q/1nmVpXFz+8/eJ+6qh9pS1tkuP3dXPtUN/H+8/5Z1ny/aAI/O/vxxfJUOpWLyyJcbJJYpHqzH/rPM2fuqv30f2q28u3f97USlI11MG2kfy3qzptjbfbnq59iT/WRpJ9+rNrs8xJI0/1b1EpSDUZJHN/zw82tWOP7L/B/q/9ZJT7bfLfJ8n7qtKO2SWOD/nlvrglUkdEYhpsf3P9ZL/0z/56Vtx74raD9x5UslU7mR7WRI/+WUdUL7xQkV8nmfuq5viL5ox6nQyW00sc8ciR+VsrEvdE/dP8nmy7P+WtdD4b1JNZuf8Arn/q466S502H55PIjrH2nsviOiNP2vvHg/ii28uP/R7Xzf8Arl/y0rifLuf7n/kSvoTxBokN1H5cnl1yLfDxNx+fvXfTxSUTjnRlc0/Emm/u38t46oabraRSeX9q/dVpeIP9X5knmSyW/wDzy/5aVxN9G8t7+7/dW3+sp0480eWR1VPdkdtHfXMkiWcckf8A00krpNJ8SPYSeZv/AHUlcBpMnm/u7euh02P/AJeJIJKwr04xNoyPSLaSGWTzP9dWVJbJdf6v/tnJU3h+2/6af6z95HWrc6b9qkT5687U7+U4+203ypIJJHrs9N+zXX2X5P3tU7mxhtY/3j/+Q61Y47aWNPn/AHVKUgM3Vv8AQI55P3lUPD9zDf8A7z/ll/y0rS1b97Yv8kkUUiVzfh+P7Bc+Zv8AK8urj70WRL4kdVrdskW+P93FFJskrK03RLa6jnkj/dRb6s6lqyXVj9/yqmsf/Rf+sjqPhiWWY7GGwtv+WkVZutyfapP3byReWn+srbkkhij8vz45fLrm/EkkMUnl7/KoiByXiDRPt8f+vkrBk8N+bGkkj/uq7P8A0b/lpPJ9z93U32FJbFP9Z9+uyNaUDmlTjI83k86L+CPzf9XH/wA8/mpkcbxfu5Ek/dpXqNt4bsJdkeySmX3hu2/1ckFbRxMexn7CR5XJbQ/P5n+qkf8AeR1pabbW1rcvHs/dR/6yuk/sSGKX95+98uq1zLZ/bnt9kf7utpVeY5+XlH3Nsnl+ZIknlf8ALOOoba2s7W2jkk8zypP9ZWxYyfcuJIPN+T93H/yzjqnJc2es3yW8n/LSb/xyuaM5cz5kdRj6lJ5Unlxv5ssf+rrS02+eX7L9nSTzY67ax8Gw39aWk+DYbW58yTzIoo9kdRGtEXsJHmPijff6TqNvG/7qRPL8uvmC+jm0u+ms/wDVeXNX2ZJ4Xhilnk/10W//AFkteA/Gzwl9g1Z9UjTzYpK9jL8TGM/ZnHiKcuXmPL/31aPl+bIklQ2Nt5u//V1cktpo9kmzyq+hlI8wmuZPNkTy/Ll+Stjw/wD6xPnjlrmPMhikSOT+5+88qtvwvHDLfeZIlc1SPuj5j37wbstblPMT/WJXefZktY3kk/1sf/PKuJ8L26fYYJI/9bXbW9t9quUj2f8AXSvja/xs9+j8CKd9cv8AZvtEiebFvrNk8mKT93B/008ytXxJH5Vt9ojePyv+WlYNt+9/d3Cf6v8A1flUo/CajPEm+WRPkk+4kdeY+LNJ+y/6xP8AV16j4kvoYpLXzP8AYrzTx1rdtLI8f7yKKvSwnNoebiep5X9u8rUvLj/1u+vs/wCG++68JaX5iR/cr45sbF9U8UWVnb/6rzq+5/C+iTWHh+DzHkiqs2+GBeC3Z8i/H7SXsPH7/wDPKRErzr5Ps37v+/Xvf7WHhu80u+07WP8AVeZ+7rwH7T5tjXuZfLmw8Thrx5Zsh8uaWTy9kf36syRv5f8A1zSixvv3aRx0fPFH/wAAfzJK7OaRzkMcifuK7bw/qVza3NrHHP5sUn3/ACq4mS5/d/u/L8qtKxufK+yyRv8Avdnmf9c6KseeIH3J8IdcudU01I5Hj82NK2/G1z+8gs/+eifvJK8r+BXih4rZI9/+sr2OO5s7+R5Nkn7yvzuvHkqy0PpaUo1aaPMbm2/d3tcH4g8Nvf7P+WsX/LSvV/Emkzfaf3fmfc/d0/SdJhurH7PJB5vmVrCv7L3iJU+Y+V7GxfS76PzEkir6Bsdl14NtZPtUfm7/AN55tcB428LzWurP5iV2em6beWvhuDzIPN8vZHXpYiUasVI86jGUZMhubl/MT/V+VI/l/uqzfMh/5aeXL89aWrWv2CPy/wB55siVzcltNFs8y6j+5/q4qiBrIhuf3X7v935slU5PtMsTxxz+VFGn/LWppI3/ANZHVnSbFIt/2h5JfM/5af8APOtpSjEx5TkvLfzHt5J44rmP/V+b/q5Kh1LSb+L95Ja3EXmbZK7CXSdHvo38x5PtMf8A5Eq5JbJLbJZ2d1cS+XD8n/xFbe3MeWR5pH+6/dyJUNz/AL9dnceG4Zf3kbyRVQudEtrW1TzH/g8yun2kSOWRyVtsv5PL2eVFWxbWKeYlvv8A3W/95U0eywkg8v8Ae/8APSPy6ZJ9pijeP/Y/1lXzDGalbPayJHbp5vz/AOs8v+Cs25jmtb3zP3f361Y9Nm+zJcSeZ+8/6aUz7C8ccHz/APbOojLlI1OeuY/3j+Y8dUPL/eJHHPW3ex/vJ/k/0b/WeXVaxtn8tPLrqMg02xS6j+/5stWYt/lx28n+q/5ZyV0+k6aktj5myq0lskUnmR/uvM/1n/PSuX2hpylCP9zH9/yqs+ZD/rN8n8cdEls//LP/AFVMtZE8zy9/7qiUg5S/5af8tLrzov8A0XWrY2SfP5ied5f+rqa20mGW2/1//TSrlvF5v+rf91srglKUjaMSGx015ZHq55n2CNLe4SSKtjRLHzd//LLzP+WddPJ4be/j/d+XXmyrHfGn7rPHNb1ua6jfzP8AVf8APOsq2ke/kS3uH82XZXVeMvC7xRvbx/62N65vTba5sI/3n9/93XpU+TkOCXNc6rwbfeVff8s/Nj2V6vJG91pP3/Nlk/1deM6TJc6X4gSPZH5XySV7NZR/arHy4/7n/LWOvKxfxKR34b4WeV+KPEF/pd8n/LKsptXfcf39v1rY8bWPlWzySfvfL3+ZXnH2G2/uR13UYxlE5qrlFnrlz4Jv5Y57eN/3W95PMrEk8JXP2f7kkUmz95Xqnh/X7C6sX8yePzZK2PsNtfx+X+78rZXD9YqQlynpexh8R5Lpvhe5mtkk2fwfvKoX19Npd9HZ/wDfySvY7axs7Cx8usfW/BsOqRvJHVxxHNL95sEqZzem3M1//wAe6V1tlJN5fl7P9Z/yzo8P6IlhJ9n3xxRVc8tIo0kjSO7/APadc0pHTEoX1y//AC0qzbXPm2N1HH/rY38yq2pSQ2saXkn735/L/wC+qoSXKWsc15b/APbTyquMSJSOe1LxknmPHG8f3P3n7ytK2uXl0lI64++tn1nX3vNnlRSV0Nzff2NHBHGn7quypThZcqOaMpa8xNY3yXUnlySeb/yz/dV2djH+7f55PKrzHSdSeX7VJGn+rr1fw3Hc6zH/AKR/crjxFPlNqcuYra3J9ljTy3j/AHleOeKPElz9pkt/Pkiua9v1ax82R/M/v/JXB+JPDdtql88cafwfvPKq8NKEfiCtGUvhZw2ieIPKkT7ZPJ/z0jkrvNEvob+sGx8CvFIkn+t+f95+7rqtNsXitkj8jyov+ecVdNbklHmiY0+Ys3MiSyJJ/rZf9Z5kXyURxvFv+f8A1lXNN01/tTx/vJbaNKualH/o0HyeV8lcEpfZOzm905X7N/y0j/e+Z/5Drm5P9P8AtUdunmxSb/LrvL62m1T/AFf7qOuM/sCaLVvM3yf9sq7KconNIuabcpYRpJ/y7fJ+7/5afLWron73W/7Q8j91v/d/9M66Sx8CpqkcEmzzbmun0nwi8XkRyJHXNUqLU25TS8P6T5scdxJTPEFj9lj+5/rK7CxsbOxj/d/8tK57WpIb+T7P+8/d1zRNTyvxbJDFJdR2/wC9i/1deb634fTXtJvbP/npXs3jLTUhkeONP9XXE21ikUjyf7FehCpye8clWJ8hSW32DUp7ORP3kb1N9u82TzJP3sXyV0Pxesf7L8dXv7jyY5PuVysdynlv/wAsvM/5Z+XX3FKXtKakfPTLmpUWO+S+gj/1sUlM+0/6S/z/AOsrqvCVjNdSJcf886ipLliET1TwvJcxWyfJ+9rvNJuXuo/Mjf8A4965Lw3pqfJHceZXW3Oyw8+48/8A1n7v7N/y0+Wvj69pSZ7dHm5SbVo5otN8usG5+x2um+ZeP5Utb0n72OyuLh5KzZJLbVJPuRyxVFI2lE4++1byo3+0P5UvyV5v4skS6knk3/uv+eleweOvCT6h5Goaf/qq8r1u5S62Wcb+bc3E1e1hpQl70Tx63Mbf7OfgX+2fFr6pcWskttZp5lfYccdzLbJJs8r/AJaVx/wl8Gp4X8P+XGnlSyQpJXpFjGn2H94/+s/5aRV8/ja0q9XyR7GGp8sDyX9oLwl/wlnw8vfkk82OvhLzP9Gnj2R+bG9fpx4g037Vol1bxp5v7mvzW8Qf6Brer28ieVLHN/q69/JZy5ZUzgxsfeUjKj2RSeZ/qvuVZ/5eXkkqGTZ8ke//AFaVD8//ACz/AHsWx6+nPMNWOP7Vbfc8mWT79Qx337vzNklPsZElj8uiSxS1jST/AFVZ+6B6v8HPFv2C+so5P9Xvr7t8G21tf6alxs/1iV+afhvW0sLlK+z/AIH/ABIS/k+z7/4Er4/NqEub2kT2cFUj8J6F460R7WOeP955W+uPsd//ACzSTyt/l16X4kjmv5P3f+qk/wBXJXntzHYRSP8AJXzZ6UonMeKLH+1Nkcf725jf/lrU32aaw0n7PGn+r/5Zy1c8N6a8W/ULiDyvn/d1Nq0jwxp9og82unmlpE5ox+0cZq2k/wDPR4/3f+r8qT+Nqx7mx82T7/lfPW39hfUL5/Mg/d/6yq3/AAj6RSfaLNPN8yu+PqYyiZsnh9LWPzNlav2b7LpKfJH/AM860rHTXljgjk/5Z/8AodaVtpttdRvHs/eyJU83MRynDX1j5P8ABVO2ufK2eWkkUtdDcxwxSeXIlY99pr3W/wCeSuvmMZRMTzZpbl45PLi/5aVj6tbTXVzBH/ra2P3On/6zzJf+edU7m5Typ/k8rzErpiYyOYubH7LI/mJ/B/z0pnl+b5f2j/Vf8tKfJHNLIn/TT/WSeXTLn91Ikf7zytldkTI0v9VH5cbx+VHVO5/eyp5n/LRKs2N9beX/AKj+Cqcl9D5n3/3tESNShfW3lW37zy/4/Mo0Sxe6kT/V0/7T5sk/+rllkrp/C8iRXKSSJ5Xz/wCrijol7sTOJNJYzWEXmf6r/pnWJ9uhj/0j93L/ANM67PxJ+9tvuf6xP9XXnsdi/wBu/d+ZXNR942l7pZk+0y3Mnl/vaLexmlvp/tHlxfP/AKqprm28y2T/AFkUslGk200XlyfvP3f7vy6uUvdCJ2fh+2f5/k/dfP5lXLbTXiuPL30+21b+y9kdxH5suzzP3VVpNW825eSPzPv1we9KR2+6Pkvv7L3+Wnm/f/5aV6j4XvvtWmp9oevMdJtpvtL/ALj91XeabG9hHB/zy+SuDEnRhubUs+IPDdtL+831yUeiJdXMHmQW9eheYnl+XJ/qqwbbTXlk+55Vc1OtLlNvZxkYOm+G3i1Z7iTy/K/5Z12djGkMaR7/AN7JWJ9uewuYLfZ+6q/qVzNYW32yP/VyVEpc9i4nB+OpEv7G6j3+V9+vKPsVt/z0krqvFviSaW5fzH/db3/eVzfyf35K92jTlCNjyqs4uRseH76/ikTzJ/K+f93HXrWm+KH+eO4fyvuSSR/89K80to/KtoLzfH9/y/s3/s9X7bUrm18+4jn/ANZD+7/4DWlenGpLY2py5YnoUni3/Rv3ifutn7yOiPxl+8f5P3UieX/wCvOv+Eg82OeOPy4vk/eVQtvFvkyJ9oeTyq5PqZt7Y9CvvFs0UiRxv5vl0/TfEDxfvJK89+1XP27/AJafvK1f7SvLWxSP955Vx/yz/wB3+Ol7DlLjUPQrH/SpP9H8uWK4R6x9WuntdS8u4gktI/8AnpFVbRLb7Vs+f91v/wBytvW7Gb7N5kc/myf8s/Krm92Mjb3uU56PSfsFslxcfvZZJnkk8r/lnVDxbfP+4jj/AO2dP1bxRc2sc/2z/VVyUet3N/feXvj+/wD+OV3Rpyk+aRxykeheG7F/szybJPN/1nmV6FpNykv7yRP3myuY8P3KRWMH2f8AueZJ5v8Aq/lqzbasksj/AGd5K8upzVJM7I+7Y62SR/Mn+STzawba2+1XM/7iTzZErSj1JLrZ88cssf8ArKv/ACfaUkrGPNE6Che6bc/3PK+55lZUmk3ksnmWbxxRRvT/ABJ4oS1kT/llL/yzjiqhH4oufL+z74/Kkf8Ad1tHm5VKJPMdJpOm3P2n94n8FX9WsUtbZPM/dRf9NaytD8Sfav3f+q+dKualI91a/wDXT935dYyl73vFGJodsn9rXXlvJL/zzjrs/wDhEofsM9xJa/vZH/7Z1D4X8LvD/q/3Vd5c6J9gsfv/ALyOiUveJjE4nTbb+y/4I6ZcyXMsj/8ATSuk+w/vPM8mPyqoa3pqeW8kafvd9RGUijNkvryWNPL/AHvmJ5kf7z+7WVJ9si2f89ZHokvraKSyjjTzZfnkkrS/cxSeZs/e7E8utSTB1LSbnVP9Z+68v/V1Wj8JXNr5/mTx/wDTOuz0397JPJsj8qNPMjqh4o1Z9Ltv3iSS/wDPOtKdSQcp8qftBeEvsv2LVNn72T/WV4bJ+62R7P3sle/fGzxlYS6b9jk8z7TvrweS2fVLpI7dJJbmvs8Bzex94+exHxss22+/vf8AnlLXrvg3RJvL+0RpH5Uf7yuM8P8Ahea11JPM/wBbvr1GO5s9Lj/55RVjja21OJFGPvF/zHlknk2f6uuwso0kjTzJ/Olj/wCWdcBputp5j/Y0ji8xP3kUtbGm3yRaskkk8kvmP+7tv+WdePUj7rPSjKPMd59m+1bLeT91F/yzqHW9EtrDTZ47f/W/89P+edaX9pQxWySf62Wsq5kfVJEkuK4InZIwdSvrm10lLeP/AFVVvAHgW28ReKHvPIj8q3dP3dWfEGmzeX5kfly23/LOn/BPVrmw+JCW9ukf7z/Wf9NErv8AhpOUUccuXnXMfQkdi/mP8kcUWytX+zZvLSOPy/3datvpv7y68vy/K/5Zx+ZVb7N5sn/XP/nlXzx6hDc6T9v0mePfHX5ofEzSU0v4iav8nm+XM9fp3HIljYv89fDH7TXhGHS/G0+qfav3V4iSeX5f+sr6HJ5ShVce552P96CPAY43/wBZ/wA86Z9he6/1dX765sLCRPMn+1y/9Mv9XVaTW5vMn+z+XFFI7SeXX2fvW908MZbWzyyffkq/5by2yVDY30Mv+s/1slWftM0W/wD6Z1EgK32ZPM6V6R8LvG02jat+8n/db0rkvD/h/UvFF8ken2sksslauv8Aw38VeHLmOOTTp5ZZP9X9lrlq+zqxdOTRpDmh70UfodY63oni3SbKTT7q3l8xP+WUn+rrm/EFjDYXzySeXLFsr5v+G+pa94Il0iOSD/SbxPLnjtfnr6E03W9N1T959t/dbPn82P8Ajr4jE4f2E+59DTrKpFFP7def2bBJJa+V5b/u6ytWsX1S58v/AEiKWukk1aH5I7e6j/6Z+bWPJbWd/wCf/pVc4HMXOmvYefHJUPmJax/u/wB789b3mWfmeXcJJ/10rHkuUi8jy0kl+d/9b/y0rqjKUiS/9p+3yQSSPJFLspnmf6+Pz/8AV/6ysS+ufKuv3j+VFHVz+0ppZXjt/wB7FGlRyyIH/wCjS/6x/Nl2PWV88u/5/wB1VySRLq2fy3jiqG+k8r/SN/8ArP3cldNIzkc9faTDdR/u/M83fVC+0R/LSPzv9ZW3cyJ9l8z/AJZeS/7uobm5S62RxpJ5sf7zy66Yykc0o8xyVzpsP2lI5Hk8rZ8lY8miTf8AbX/WR139zbJ9m8z/AJaR1j22mvLfeXs8qX/lnXTGqYypnN29tNFG8kn73y0otvAt/qm+4s/Llr2Dw/4FtvMg+0JJLLcV6R4b8CWdrIlxs/1if6vy6xqY2Mfh3LjhpSPmbTfhvrEVy/2hJK6rTfBM1rGkey4r6K/4R+z8x/M8zzdnmVzfiiRLCOeONK4/rspHTHCRieM6v4b/AHf+vrj77Sba1/eSfvYv9XXc+INb8228yN/Nrzq+uf8ApvJL86V2UJSOOpykMlz5sieXJ/cp8cf3498nm0+xsf8Anm/m/JXSW2m/ckkeP95XTKXKY8vMVrHSXurbzJHk82T93XSWPh/959z91sSr+ibJbFLfZ+9j/wCWkVdDHYpXBUrHfCmZWkx/Zf3clX/tP+kweZ+68v8A1dWb6ye6jSPyI/uVmy6TNFs8z/W15vunfGMjrbG+f7NB8laUcaXUf7zy/v1yum+d/q40/ex/6ytL+2ntbb7lc0iyb+yU/tJ4/wDllH/zy/uVZvtESWxeSNKypPG1n5n2eNP3tb2kXM1/Y/fkii2VHvR+JEHzx4/8PvLfPbxp5Xz1if2TbV7f4601PLeSSCPyq8kY224/6LJ1r6DD1700ePVpcsiT7Mkv7y38z/trT9SsfK/d/wCt8v8A5Z10NzbvFInlzfupKxPEEbxbPs8/m+X/AKv/AHK3jU5pG3LKJg31j5W+P/lls/1lM03RLm6tvMk/dS7E/wBGq/JH9z7Q/wDrE/d1f02Ty9kcf/LT/WSVt7TliyPZmlpPhua6ubX/AFkUuxo63o9EmlsbWOSCSK+t38uq1tcv/wAs3rbj1uaW28uST/VvXlVK0zvhTiVrGO50uTzLhPO8v/Vx0fbvtUj+ZB5XmTU/UtbS6tkjkrEsrb/TnuPtX7qo5eb4jQyvHVikVi9xH5kv/LOuG0m5eW5tfnkr1qTw/N4otvLkfzopKueF/guml33mSeZ5tdlOtClTfMcUqMpTXKQ21zDa2Pl7JPuVW037Tqlz5dukkUW+vVLn4Z/arby9n+ro0T4d/YN8cnmS15vt4Hf7ORQ8P6b5cflx/wCt/wCWktaWpf6Bs/0XzZdldJqXh9LXTfMt0/grjNbjT/j3uH82WSsfjlzG3wnAatq32++8yRI/3b1fkjhuraCSNPN+euVvrH/iZP8AP/H5cdb2m+dFJBHG/mxb675e7FGPMd5onh9IraOP/lrvSSSSr/lv5n2fZ+7/AOWf/TOqeiX0PyeW8flSJ+7qnJq3+k/u3+ySSfu682UZSkbRPafCVjD9hT5P9JjrYvrHzdn/AC1+/HJXGeF7nyrH7/m1satdP+4kk/1u+sZG3umlc6bbWFsn/PWOuS1u+hl/0f8A1ssj/wDLKppNbeXfXK31jcy3X2iP915bpskiq42IkbcvhJ4tJS4t4JP8v/HWr/YsN1sk2RxS1Wj8UW3lpp9v/wAtH+eti2ktpf3m+SWX/nnRU5uURQ+wpYW17JXkXxj8babpckFvHP8AvZE/d167cyJ+/jkSvjz9rixubXxBa6hH/qq78vo+3rqMmc9epy0/dPNNW0RNZ1aS41DUI/vtV+O+0rRrb/Q4I4pY/wDlpXEx6TqvySfZfOiqtfWN5ayeXIkn7yvto0Y/BzHz3NLsdVc+NraXZHVD/hYiRWzx7JPL/wCmtcxHpsN1J9+Su88P/Du2v9ke+ipChS96QRlKRj/8LEhlkT/pmldDY/Ej7VJB5n7r/npWlqXwctorF5Lf/W15prfg250aRP8AWUU/q1f4Ql7SkfQ/hfx1DdRpHJP5ttHXeWXiRJdkcbxxW0f/AC0/56JXx5Y31/YRpJH5n7ut6x1bxJFG/lpJ5Uj/AOsrgqZdHm3R00sXLsfYF9cabfx/Z/Mt/Mk/1dYPgmx+y/ETTryP975b+XJ5X9yvJfCUfi2/ubX/AEW4l+55flR/6yvoH4Z6Tc3+pJcfu/Ns/wB35dePVouhFxuelTlGv71j6ZjsYbX7bJ58csX/ACz835PkqnHJ50nl2/ly+Z/rP+mfyVg+JLl9UtoI5Lryoo/3fmRVc0mR7CP7/wC7/wCWcleLyncbFtpqRx+XJ5ksv/LOvCv2lPhU/jzwldXFulv9ps08yPyq9g/ttLqT7/73/Vx+VXJfFbW7nS/h3q/2f91L5L104eUo1V3Ma/wM/O6Pw/pvmJ/ov9oSx/8ALt9ys298JXN1JJ5dr5Ufz+XHFVDw/rb2GrPJJ+98x/3ld5feLYZfI/s/978n/bSvupSqU2fOR5TK8JfDe5urlJLiDyvLevYI/BPhKwt5/wC0E835/LrlfDepTXW+S4n8rzP9X5tbGkx20siXF5P/AKt/3leRXqVKktzpjGJ1Wk+KIbC3+z+G9L+yRRp5aSVvSabeX++TVLq3ii+zeX/c8uuG1L4iWGjWyRxp+9+euMvvijf69bT28aSfvK4I0atQ6fbQieka34ysNLjT7OnlXMf+oua4y++L1zFv/d/6z/lpWb4X8E6l4jtp7i8ST95XeeH/AALbX9slvb2vm/8ALSOSWumUaFOPLLUx5qtT4TldN1vxb4ok8uOeSKL/AJZ16j8O47zwvbT/ANsXUkvmU+2j03w5pv2i8/dfZ/8Apn/rNtaWieILbxHLNJIkcsUaVxVqnNFx5dDanHlluX9Sk825+/J5UlMjvbOL/rrI9P1axhikg/5Y/wDLOub1a6hlkg8t5Pv1y0480TplLlH6vfebfeXGnm/89P3f/oFHmJ5bx+T/ANNI6ZbSPFvkvK2Lm2trXZVE6mV9u/d/+jKzdb1J4o4JP9bW3c/ZvtP2emX0fm6bPJcJ5Xl1cZe8ZyMGxufNuvuf3/MiqaS+/wBOT/cqtHcw/ZvtEfl+b/rKmkk8qP8A1/8ArK1MY/CM+SXf8/7rf5dXPD8iRX0HySfvHrNsba58t5P+WVdz4F0RPLe42Ry1NSUYxZcYylLY7nTbmH7D5mz/AFb/ALuun0m583+CTzahtrGGLTU8z/lo/wC88qtKOOHy4I7f/W/89Iq8SR6sfdKet3KRSJJJ+6/7Z1xPiT/St8lwnlR16pHpPlR/aN8csv8A01/9krkvEmmw+W/mf6qoj8QSieA+JNNSLf8AZ4PK/wC2dcHc2yV7f4g0SGWP7n+r/wBZ+8rho9Eh/tv7RI8nlf8ATKvboVPd3PKqUfeOVsY/9J8vZJ/00rp/s3m2P7t5P+udMttEhl1bzI38r5/+WtdbHpLy3334/Kjq6lUI0jN8P21zYbJI0j/d/wCsjrsLaN7rf5kH/TSOP7lFjs8t45Ejrb024TzP9I/ueWleVUqcx3x90LGy83ZJsq/Y+G4brf5kFPttktt/y0lrpLaRJdnzxxeWnlx1zG0Tm/7Ehtd/ySRRVg6t4Xe//wBXXc6lbJJIkn+ti3pU0ciS23/LTzaOYOWJ5FH4N829/eQVZtdSfR5PLk8z+OvVL77NdRP5kEcVzXlfijZ8/mJHLV80qj94xlHlOY+Id9Nqlskcf7m2rif7Ef8A57V2erakkUaRyJ5tYPmQ/wDPrXq0k4xPPm4tmPJfTS33lx+ZF/z0kqhrd9DL+7qby0l8/wAt/wB35P7z/po9ZWt6Jf8A9mv5cEn3Er0oxjzIcpe6avh+Szil+2XEEksVunmTxxf8tN33KZ/aT/aXuLh/Kikqhonh/Ur/AElJN9Msf3WpPZyf8tHo93Un3rI6GPxBc+Y8eySX7kfmf7tX/wDSYrb7ZJ+9ikf955tdP4f03Sv3Fv5P+r/5aS/J5leix2OleX5caR+VXj1K3vctj0YxPAdS1Z4tkmyOmabrb38ifZ3/ANW9aXxEtobXf5afvfOeuJjkSKNK9KlyyhsccuaMz0Xwbq037/7Y/wC6jm/d/wDTSvY9E1ZL/Z5aeVLGlfN+k30NrG/z+V/z0/v1614FkeaNJN9cGIp67HZRlsfSeiSJLpv7x5PN2f6ys3Vrnytb8yNPO/c1iWN9NFH5f/LWRPLqhc6k8UnmR/8AbSvKOsfrcj/2TPHG/wDrK808UWOpfbkuPPt/3if6vzK9FkkT7DPH/t/+hVm6lY2drInmJH+8reJB4PJpt5YXP2iR/Kre0391JBJXSa3psOoR3XmJ/wBc657SfJik+/J5Vd0pSlE54x942I7lPL8vz4/+mddDHbJdWyXEjx+VsrlZI4Yrmfy/9itjTZE8vzJP33l/u65pG0TudJk/suP7Pv8A+2laXii+uZf3f/LX/WeZXN21y/8ArP3cVM1a+fzP+mX+r/dVjH4ihnh+5825/wBIn83561fEH72xeSOf+D935X+rrm7GPyrl7iP/AFu+r+pal5ukpHH/AK3e9bElPRL5Iv3ez97XTx3H7zy7if8Adf6v91XK6bY3Mdyklav9reVG/wBoT+Dy/MqJAatt/q7qSO6r42/aU1a8v/Eiafv/AHVv+8r6fttbhtftUkk9xXxh8Y737f8AEi98xK9vKY81bmPNxsvcRN8O/iinhyVI9Qg/0GN69g/4pLx5+7juo/3iJ5deUWPw7h8W6b9o0u6/07/lpHXPf8IL4n0a5SSO1uK9ypRpVJ80ZcrPPjKrFe8ro63xB8JbnS7m6/s+eOaL/lnVDRP7V0GSH9xJFLJ/rKPB3ijxnFrdrH9luz8/7yOWvqKO+02/037ZeaXHFF/q5P3dZYio6fuyszSnTjL3o6Hktjrd/qkf2eOCTytlb1z8M017SfMuHk8qu802+0q1vnkjgt/M31pa34ghi8jy/wB7LJ/37rwpVuWXuqx38vNE4Pw/4b8N6XH/AGf/AGRJdyfxyeXWlqWiJHJa2dvZW8Vjv/eebWDrfxI8SWFy8el6X/008yub1K28beKNkmoP5UW//V1tacvek7ERlH4Yo9RuPHVn4XsbKOzuv3kb/u/K/v13nwpvfsvhe61TZ5VzI/mSSf71eJ+H/AFtpfkXF55ktz/01r2zwLbQ3Xhvy5P3UX+r/df6vfXHWsdNPmOq0nVrm6kuv3/7qRKp32pXP9twWe/zYpNkfl1DpttNpck/+r+55cdZUkn/ABNkkkf97HXnnWd5baalrfPHH5kVz/rP+AVlfEyRNe+HesWcfmeb5PmSUy+k/wCJT5kk8ksuzy6PBsdzf211JJP5tt/q6qEuWXMRP3vdPzBvrJ7XVr23uP8Alm7x0/Tdb+yyeZHXc/tGaJNpfxV1GSSDyYrj7leY+YkUb/vK/TKXLXpRlHsfL/Ad5H4oe6/eb69d+EuiWHjKxnj+1eVXzN5j/J/yyrp/CPii/wDDlz9os5/KrkxOElKPuvUqMuWXNI+pf+FFWEsn7z97/wBNZa0rHwLomg2z+Wkf7v8A1cdeIWP7TOvRWyR3H72qd9+0Zqsu+TZ/00rwfqWMkdntKB9OWOkpJYvbyP5Uu/8A5ZVc/wCEfmsLF/7L8z7Ts8z97HXzBpP7SmtxX3mSJ5tekaJ+1X9vj/eWvlS/8tK46mAxUZbXNo4mlIuXPgDVfEWpfbNUn82Wuz03Sbbw5HDHIkcUsdclqX7QWlRWySfu4Za838UfGPVfGV9Jb6W/+sf93V06GIrfErIj2lKPw7nv0f2a/wDP+ST/AKaR1x8lj+7uv9ZF8/l/9c60vhdomq2Gmvcap/rdnmfvZKZ9hudZvp5JPM++8lc0fcm4m3NzD/30Vilv+7l/5aUy9keWT95/qv8AnpVm20l5Y38z/W73qGTTXi/55yy+T5n72SiMoiKElykUiSSP+9jq/wD23bXVtP8AaLqTyv8AlnH5dM+wv5aeWkflfP5lPsdE8qRJLhP3VXHlF7xg6TYpLezxx12Gm6TDLvj8iT93VOPRJorn/R/3Xyf6v/lnXW6HpvlR/vP3vz/6yuatUiVSiX/D/ha2+zPJ5cfm763rbTYbCPzI/wDWyVWt9N/eJJ+7/d/u/LrYttNeW2SORP8AWf6yvNlL3j0o8pD5nm2P2eNJPuf6yuk0nZax+ZH/AHP+WtMsdNtrDyJNkcVbdtYw/J8n+rT/AJZVHQorSalDa233K5jW75LqR44/7/8Aq5aPEF89hfT/AD+VFJ/q65u+vv3f+u82rjGQGP4kvofMn8tPKrlbaNIf9Z/rI/8AV1t6lG8u/wCSsqSxm8ub/Vyy7PMrspnPIp2UifPJs/jSutttWhurX7Pvk/ebPL/6Z1zfh+xS6tvMk8v/AOOVsXNtNYW3lxpHFRIDVkktov3n+t8uqf8AaU3mVT8SWV5pek2uoSTW/lahu/dxSViWPnRfvP8Al5/5Z1zcso+8HMdtY+IPtWyONPKrpI75PkrgLaWG603y9/lSxpXQ6TJ5ccEe+sTaJvfafK3+Y8fm76uabq3mx/u0rno5H8xI5Eq/HJ+8/d0FGlqV9bRRvJsrg/FEb/v/AJPN+T935tb19raRSP8AaH/1f+r82vPdS8ZJdR3sn+t+9WkImUpHJa5cpdXyRxvVkaan/POSobbSXl/0yTy5Zfn/AOWdbi2UO0fvLjpXoyUYpHnnlv2mGKPy40ki8v8A1f8A00r3XwTpNtqltBHIn/LFK+Y9NuZv7S+zyP8A6z/lp5f+rr6T+DlzD9mupPPkll2V2Y2Mox5h4b3jqrnwbbf2Snl2v/fr/V14JfWP2X4iXtvJBJaRR19e6bvh02CPyK8T8deF0sPFE+oR/vZdifu683DV+W/MdlanzKJxNzqV/o/kfZ/Mli+fy/3dPtvGU32Hy5P3Xz11VjYvLc+Zs/dSJ/q/uVw3jKxe12eX/t10xlCrLlsRL3YsxPEmpTapJ5n7uWLfXPX0dz+/+T/WfvKhtrm58xPtEH8f/LWrklyksf7tI/tMb16UI8qODmKdtv8AsySf7fmV6R4A8SPYfu4/M8r/AFleaXMdz/Zvmb/Kl3vJHXW+Cbn95BJInmy/9Mv9ZSxMeaJdL4j6T0TWvNtvLjeStWST7VH5fkf6z/lrXH+G7mH/AFcafutldD5jxSPHHDHXzkonrk19KkVt5kcHm/P/AN/Ntc9q0nm/vJP9bH/yzrb8vzbH955nl/8APSue1KN/tKSR+Z9yiIHMX1z9vjnj2SRS7KwbaN4raD/ltFverN953z+Z5n3/ADPLlqtYyPFsjjj/AHuyu+OxkbGk/aZZH8z/AFUf+rk/56VftpEsJHjjeP7n7yOmWMiS/ZY/9V8ieZWVqUj2sbyW6SReZ/y0rmiWdtY77r+CT/npVmS2SXZJIn+srhtN8W3Plp/0zT95XQ6b4ke6j/eQSS1jLmiUb1jv8r7n+rpkkdPj1KH7M/mf6r/nnFWDc+IPsuz7O8lX7xPMb0m+1tvMkf8Ae/6uOqfmJLsjuK5jUtbuZbmCOT+/T9N1J5dWSOT/AFWyr5ZcpBvR/uvP+f8AdR7/ADJJa+YP2lPCf2DxB/bln5ktrcJ/4/X0brfiSGX/AEOP/lp/y0/56VlSWNhr2iXul3kH+r/5Z16WBqewmpHHiaftYnyF4S+Ik3hzUkkuEr2bTf2mNNtbb7PcaR5sf/kSvBPiJ4f/AOEc8UXVvHXPRyP8lfbSwlLFRUrHiRqTifUUn7SmiS3PmR6JJ/0zjrldb+OviHxRst9QeP7Nv/d20UeyOvGdNkSKPzPM82Xzv9XLXYaJ4/sNLkSS80v7XXNPCQp/DG5ftJSOt0TW7+6k/dvJ5sj17H4X1u8sNnmaR5vl/wDLSX5/vV5vpvxs8PWEjySWUnm7P3ddPY/tM6DDs+0adHXg4iFeV+Wkd9Lk+1I9Fj1a8lk8u4so5f8Axzy6s30n2W2+2SP5Uv8Azz/55145rf7Q738b/wBn6d/A9eby/ETW9Z1L/iYfa/3n3465Y4GtL3puxtLEQj8KPoTUvECapJ9jjnjlubh/9XXrvhuN9L8Nv5aV4/8ACH4eaVa3KapJ5ktz/wAs/Nr13VtWeKx/d/6rf/q68ytJRlyxO+l/NImkufN8+P8Ad+Vv8zy/LrNkkmi3ySPH/wBM6rW1z+8eTyKmudWh+zPJJBWfKXzF+51aaXSftGzzfL/d+XVbRPFtzo0aR7P408ysq51v7BpPl26R/vKpx3MPl/f/AHUn/LOjl90gp+OvCeg/FD95qkMct1Gj18SfEDw3baD4ourez8v7NG9fclzYpayXUm/zYtleCfGz4XW32FNY0eC4lud7/a/449lfQ5XiXSnySej2PKxNOMo80UfP1jps0slatlolz/f/AHUlZsdzcxRvH/qpY6s23ih/k8z/AL+V9bLnkeUdJbeAJpZE/fx1qx/C6/uo3+eOuMk1u88z7/lRVt6J4o1W1t/s8b/x/wCsrjlGt9ll+72LniDwBc6NJ+8f97HVay8JTXUafv62I5Nb8R332eP/AJaPXrXgD4OQ/ZvtGqPXBWxPs4e89S40+aXuo8usfAv9qR+ZHP8Auo3r074Q/CWaLUrW4kjr1Sx8C2FrbeXb2X7rZ5cclekeH/D9tpdin7j/AMiV4NbMZSi4xPSo4L3lzHN3P/PvcT/ut/8AzzrKsdEhljn/AH/lS3D/ALuT/nnVzxBcvFrb+Ykn3P3kdQ6bJ5uyPZ/rHrzfsnZy++TR6T5W+PZ/q6uW2iW0Wy8kSP7n7v8A3Km/1Vz9ouE/1n+rq/Jcpa7JJP8AVbKx96JtylOTTbby/vyeV/0yp/8AZtt5ckciebFVny3/AOWkFXI7e5l/eSJH/wA9JKjmkHLEx7bRbaX/AFn/ACzTzI6v22k+VbeZs/dVt21tc+WnyV1uk+Enuv3n+xRL3i4xiee2OmzS337zzPKj/wBX/BXVWMf3PMf/AFmyOuz/AOEN+yxvHs/1lZVz4beKNJP3f3/3dYlGVbf6xP8AWf8AXOtK2uf9fT/sLxW33PN8t6Zc6alrJ5lQBg+ILG2uv+usaVwet2KfJH/qvMr0u5tktf8AR9lcT4ktvK3+Yn7qtoyJ5Tko9NeKSq1zpqRWP3/9Z/y0rqrbTXljT56mvrHyrZP99K6YnNynGWOm+Xs+zyVT1z93H5m/97G9ei22iv5cEn/PRK5jxRpr+X5cnl/vHo5veK+ycBfR/wCgp5b/AL2rOmyf6N5m+jVrF/L8uP8AdS7P3lZt9c/2XInmJ5Usaf8AfytuXmOfm5ZHYRyQ/JJI9aslylrH5fmSS/J/rK86ttbeX/WSfvK3rHW5pdn2d/8Af82uaVCUTpjUidVb3KS337yeSr/2mGKPzI3krg4vEDxb446uW2tv88e+OLzKj2cuUOYPFEn2qSfy/wC55dcBHbPHvjkfza626uYZfP8ALtZPNk/1n/POseS2eK5SOOfyoq76HuxZw1PiL9tY3Mdt5m/zYv8AnnFU3mJ/cjrE1u5ufLSPzvNi/wCedVts3/PCSr5Yi5pHl2myfZbnzPMjlir6B+Hdz/xLbXy7X91v8zy68E8P6Jc3Un+ok/ePXvHhKx8rZ5f+qjhTzK6cf/Lc0wh67H4k837VJGn+rhrBttSh1SP94nm/8s46zZbl7/SZvM/5af8ATOjSbZ7Cx8uOCP7leCeiaUek20VzB/rP+mcdYN94fmkufLksv9GqhfeLX0HxRax3Cf6NI/8A37r0jSfEmlapF+88uKumPNH3oh7szzHxB8M01DTbKSOD97XhXijSX8OX3mR/vf8AnpX2Hq99YWtikfkfvZN8lfIXxI1u2/4SC6j2RyxfP+7lr2MBKUpuJ5uKioxRm2199qtvMuPM/wCmcdaum6s9rskkeSK5jT/V1zdtcp/Zr/PVOS+mi3/89a9j2HOcHtJH0b4N8SQ39j9/yq7m2vvK8+OT97/ckr5X8P8Ajabw5cv5bxy/9cq9s0nxal1HB9sfzZf+Wcf36+exeElTl5Hq0sTzR8z1G2lf7C8ezzfn8uT/AKaJVm2jSXZ5dYNjbTSx/u3jtP8ApnWlYxpF/wBda82VM7IyDUvDcMsv2iSub1Lw/DHvuN9dtfedLs8tP4P9ZXPalsltvMkf/pn5dHvFHK3NzbRbI4082KR/9ZT5LH7VGnySf9c6ZJfJYSeZZp+9j/1nm1pR/vf++PMkjrTUyMe2sbnVL77PZwR/u/8AWR/886mudNfQZHt4/wDW/wCsp8ljD9unk3+VLJ+8oub77Lsj8zzrmT/lnWoDLm4ml8jzKoSWyRR/aN/73/lnHVySTzf9ZVOSRJbaCPZJ5v8A10o5gGWuy+vrWST91LH/AM8qv/ZvK/g/v+Z+8rNkkmikT/V0/wC0+bcpHs8ry9/l0wMq+kh/0ry5/Kl/1f8AfqzbatbWGm/aLj/j22eZJWVq0c0sc8n+ql/5aR1zfjLW3sPC7/Z/3sUlddKPNb1OafunhXj7VrbWfFuo3Fc3bRvdbJI6v/Z3v755I0/e1vaJ4bv4o/3dl5v/AE0r7ZSVKnyng/EUIvD81/c/u0/1n7zy/wDbWoZPCN58nlpJXW2Mb2F8klwklpLH/q69j03RNHlt0vJHk/eVx1sW6FjaNDmPBLb4XaldRvceRJ9yuh8N+CdButmn6hP/AGfc7/8AlrX0n4fsfD0lz5cbyRRbH8vza5X4ofCnSvFtjHcaPPJFLXlf2jKrLlk7I6fqnLHmjqb2h/AXRLDTYPsbxyyfJJ5lbcnhLTbXTfLjso5bm3f/AFtfLsniDxn8NLlPLvbiL/pn9+OvSPh3+0z5tzBb+IIPNl/1fmVzVsHiJR54y5kbUa1Lm5WrHqkcj6f5ElunlRVZvtWS6jjq5J/xNLaC4s3j+zSVW/s22iuX8xPNlk/8h14Wp6RD9pm+f/fqzJevYW0f+sl8ymRxv9peTZ5sUiVc/s3zbJP3H8FLm94JBH++j8uTy/8ApnJWb5b6XfT+Yn7rZT7GN/tM/meZ+7qhc3z/ADx3H99Kvl5iAuY7mW+n8x6yvG3jJPAeiXV5JB5vmWz+XH/ttXW22m3lrc+Zv/1f+rkry79oe2/4pL95XVh5e0rRic1T3YM+Wrm+fVNSe4kf/WPV+20TzY/MkuvKrKto0lua3tNsUi8j/ppX6HKWh4Z0/h/4d/2za2sn2qP94/8Ay1rb/wCFU38V95e+PyqoaTbPFJ5kl1XVaJH9qkTy7397Xz9avPXU0jE7bwT4AeKRI/tUfm7/AC5P+mde0+EvBthpdynmP5steXeFo7Ow8+TUL37X8/7uSL/WRvXpHh/VrOWP92/+kx183jZSlLc9ihGJ3kljZxWyfJHLFH/rJPM/8cqhc3Lxf6yse5025uo/tFcZ4o1vW/C8byWf722+fzPKrgjHmsdspRjE637DNf3yW++OXy66HSfhnc/PcSJJF5b/ALyOue+B3i228WyfvH/0mP8A1lfS1tJD5aRyf8e1FSMoijyz948rk+GbzbI/3n8Xl1lX3gn/AE5/Mnk+5XtN9fW0Uf7t/wDV/wCr82ue1K+hltvMjg/grmNuU83tvCU1rK8m/wDdV0/gDwu8VzdXG/7XFJ/yzp8m+KP7PH5f7zZW94S3/wBm+XGn8H7yOKggyo9JS18QeXsji/8Aadd/Y21tLYp/z0/56V57dSXMWrJ5fly/f8yuktvED6XI9vIkf7tPL/dVZcTqo9N+3yQfP5sv/LSOs3UvD8PlJ5j/AL2qFjqX2q+nj3/9c5PMq/bal5v/AFy+ePzJajlEYlz4ff8A5Zv+6rN/4R9/N/1/7r/nnXTyXzxR+Xs82LfWPfX32WT7/wC9j3/u4qAOSvo/Jjf/AFkXl/u64zW40urmCSPzJa3vEmrTfaZ4/wDVVysly/255N8n8dXH3SQjk+yxp9oT97H+7qtc6kkWzzP+WbpJ/wBdKhvtS/dp5if6xP3klUL7fdW3l7/KrppmMjofMTy08t6oX1j9v31z1zqU0Un/AC08qtLTdW82Py/+/dHvF8xT1Lw/5f8ArHrj9W0lJbmeSTy5Yq62+1dLWSeST/W7P9XXJatq32+58vfH9mraPMc1Q56PyYvP8z/Wx/6urMdylhsj3/uv9ZVbzfNk+5JLL/7JWromm3P2nzLiD91/zzrs937RgWbbwlqWs28+oRp5VjZo9xJJ/wCP7Erm7HVk8tLj/np/z1rqr7xRqUWiT6fb3X2S2uP9ZHXDSXKR3Pl+ZJ5VEeWUSDeudbm8x7fzqJL57X+COX/lnXJeZ/r/AC0/3PNqaxvv9G/eP5sklX7HlMvae8dDJcvayPJv/dbKh/ff9M6oW0nlR/Z5J6m/teb/AJ6UcrKjI7/wv4Xs4rZPLT91G/7yjxJ9m0HUp9Qj/wBiPy65X/hZHm6klvb+ZWlHfPfxvHcWsnlf89P9uuPlnze8ehGUeU63SdbTVPD6XEb/AL2RP+eeytjSZEtfssmys3Tfs0WiJb/u/uJH5lXNEjhl/wBZdf6zfJ/1zrjlTXM9DaMtEcl4/js9Ukkj/eRSxv5kckVQ+F/CWpX/ANik+1SSxR/vJPNr0WTRNNupPtEdl5ssaV1Xg3w35Wz55LSLfW0anLHlCMfeOPvrGaKO1/5a/wDPT95XE+NvgU/iiN/s/wBniua948Qab9lsfLjso4opH/1kv+sosdb03S7V7e3g/e7P39EK8qXvRCpGMj4zufgxf6NGke+SvPdW014rl7ffJ+7f93X3P4g+x6zc+Xvjll/5514Prfw3vI9Se4kSP95v/wCWf+sr3qGNlK/MeVWw3KeUaT4bSbfJIlezeF/C6RRwSR+XL/z0rS0TwSkX7y3tf9ZD/q4v+WddPbbLCNI/IkllrmxOI5+ptQoyiaUds8tsknnyf9M/KrV8N237zzJE8qWuh8P21tL4f/1H7yqFtbXN/q33I/K/5Z+bXkanpRiTXNjNdRp9n/1X/LSSWrlz4JT7Mn/LLzIas/YbyL/V/wB/zJK3o5JpbHzNn72sDU8Q8W+DXj/0yOST92nlx1x9jI9hfJHJ/ra9s8W337v95DXmmpWKfaftGyrjKUomRNHJD/Zs/wDz131Q8zypHjjT97WlbedF+72eb/0y/wCedUL6++yyJ5fmSyyf6uOiO4ENzJNL5EkifvaoXNikX7z/AJa/886s3N8/2b7n73fWbfatNf23lyJ/q/8AV/8APStomPKM/wBbc2slx/rY/wDnlU3l/apE8tP3W9/M/eUX1tN5cHmJH/z0jqhHI8X/AB7/AOqkd45I60CRNreyWN/s/wD38rzH4mf6B4fk8x/9ZXp0e+WOePZ5Msn7uOvNPjZbTaXpKRyV14T+KonNX+Bnj+iR20v+rT97/wBNa7/wvHqVhcp9n/uVyXhexeaX93XoukxpL5H/AEzSvo8RU3ieVTid/pP9m6zpv2fVNIt/NkT/AFtdPH4f03RrFPsbx3djs/7aR1yXh+5fzIPkr0uxsYf3/wDq4pZK+ZrylHqexTjHlLnhux02603/AJZ/u61bHw2l1s8v91F/zzirzTxJpOq6Nez6hpf+t/5aR0/wb8TPNvvsckH2S+/5aRyyVjKLlHmiPmj8Jq+O/h3Z6pv8tPNrwrUvgmlrrfl29fQ91qTy/wDHv+9+T95/0zrBkjmurlPkrajialNWuZ1KMaktjofC+mpYeH4LOP8Ae+WiR1cksU/5aJVnwvYzSxz0++tprWT/AJZyxV5vvcx2R+HYp/Z4fMST7L/q/wB3JT9NsftVj9ot/L+/+8krpI7H7n+rl8yiPTfNknt/3f7ub/Vf71Yl/FJHNyWL+Z+7/wBbJVDVvD811G/lvXpEemzeXayRwf6x65jUrHzb66/5ay7/AN5W0akiOUv2Phu8l8iTy/8AWf8ATOvPfjr8O/t/g268tJPNjR5K+ivDdylr4bsftiR+bs/eV578bNbttU8JapHGn/LHy6dKUo1o8vcKkY+zZ+YnlvFI9bemyf8APNP9WlMubbytSn8xP43rYsb6ztdnyRyxR/6yv0aUtEfLnYeG9WtrDZJ9l82u50T+xJbn7nlSSJ5fl1x+iSJdSJJ5EflV6vY22lf2b9s+xR+bs8uOvCxcjqoR5hmkxabLI/8Ayy8z/lpXVeH9Ws7C+S32R+bVmx8P6JqnkXEn+t310mk+G9HjkSTZHL5afvI68GpWj9o9WMZBHqySyeXG/lRR/wCskpl9Lc3Wkz6fHBbyxSP+8/d1vRR2csj+XDHFFv8A3cdUL7fayP8A6uKX/npXD2Onl5je+Dl94Mtdbmjt9Oj0/XPJTzPssn7uSvXZL5/M/wBHTzYq8K8G6bYReIPtEfl/bpHr1r7dN5ifP+6jfzJKVaXNPm62CnGUYl/7c8ttPHJBJ/1zqGO2ufLfzEk8v/WR1c02P7f+8/dzVvR/2bLs/cebFs/1cslYmpzFtY/6N9ytLSY3jsZ47dP3Wz/llU3mp9p8vf8AZPuSeXTJPECSxzx/6r/rlQBzd9cvFJ5kf/LP/WSVleW9/cpJHdeVFIif6qtLxBcpFsjjf97/AMtJPL/1lcrbXz2Fs/mJH+7/ANX5VHKB3Njsi2RxvVzTdWm8x/L/ANVXB/8ACUTf8s/9bHV/TfFH3PLn/dUE8x3l9c/6Enlv+9rktWkm8tJPP8qq194ohij+/J/6BWVfasktyn7z97/yztqAMTVraa6uXuP+WUlU5LaaKP8Ad/vfLrVubiG6knjkfzfLrB8QXM0v8ckXmJW3Ygwft3m75JE/5bVWudSS1ufs8lTfafKtvuf9dK5jUo/Nj8uN5PueZXTGJzSkWZJPueW/+s/5aUyTUv8AVxx/9tKoeY/2ZJN8dU/tz+XPHJW3LzBzEPiDW38uCPZJ5v8ArKxLm+eW5fzP+Wif8sqL6+T5/LnrNj1JJZPs+zza76cfdOCUveN6xkhijeTz/wCOtj7dD8/2d/3VcrHqX7t/n/1afvKZ5k0sf7t5PNkqJU+YuNTl+E2L6T949vv83/nnWJfbPL+/H9z95TJdW+y7/MeOWWodSuUtY3k3xyy/6urjTMebmKdzG8v8cn8H/bOmXMdzax+Xv/db3okuUlj8zZ+9okkm+SP/AGHrcyLNvcvFsqBtWfcf9Z1/551nSfaZbF443/1dL/pP/TxTUYgeof8ACC3ml3NrcSQXEUV5/qP+miLTJNNuf+PeP7R9/wD1ler6l4b1KK2sriTzJYrj/V/vN/yVDfWP2Xz7jyJJfLRK8T28j2o0+UZ4f8Jfb7FLyT/VbPL8uKtjSY/sEn+o8r7n/bSpvC+pJFYvHHPVm+vraK2+2SP/AKuueUpSudMSaO2eW+8yu/j/AHNta/PH5uz/AJa1xPgnVprqRI4/s8vmV6L5aXVt+8k8qub4SjlfEn2by3jjeSWX/plXz34t8W6l4d1ry4/Mi8x/+Wv9yvqi20lL/Tf3l15Uv+sjjrwH40eG0lvkuLP/AFsdd9CUeb3jKpH3ThtE+Ib2H+kfYo4vtH+rrYk8Qf2zfJJef3P3f/TOuJk0XyrlPMeO7l/1dbdtpCWu/wD1kvyf6uvSqSh9k4I8x6XY3KRaS9vb/uv3NcZfXP2WTzP3kvmf89a1dEkvIrby5E/eyJ/q6oeKLb7fG8nnyeXHXnHfL4Tp/C+tvYXL28c8kv8Ayzjr07Tba88tLi4/dS14t4Sk+3+IE8t/7kde6/YfKjg8yb97WdSUYlxJra5tv3/ySTf89Kmvrm2lsXkj8uL/AK61DbR/8fX2f97L/wB8VT1KS5i2W8kEcX/PT+OuPmNTg/FEnm/x+b5dc39mSXyJP9V8ldPrcflSVz0kf+kv/wA9avmIIZP3Ufl76ypJPvxx/wDXStLUrab54/8Ab8zzKs/YfKjg+f8A1lXGUiTm77zrq2TzPL83/wBF1j2NjNHGkmz97XTyR/vH+eq0dilrvk/1v/PPza6fae6HLEoW0fm/6z915dTfZof9ZJBWxYx/8tJEj82mfYn+T7R/rd9Y8wGDJ/ou/wDceb5n+r/56R15v8er6G60m1+T97Xpf9m+bI8eyT79eY/HXf5lrHJXpYPl9vE4K/wM8x8AXMMVynmfvYv+WleweG7a2v75I44I/uV574J0m2m/dyQ17Z4N0C20v7FJH+98xPMr0sbUjzM48NHmOh0TTbCXZ9nT97Gnl10n/CPp5n7t5P8ArpFVOPREsLmSTf8A9c60rm+82P78nlbK+elzTkeryln7CkUn3I/N+Ty464bxJ8N01m5+0WaeVfRvXYR6an26T9/JWla232WRLjZJ5sj0RqSpyCUeY8f03xJqXg3W4NH1hI/s3/PSu/j8m6tk1Dz4/K/1kdVviR4Sh8W6TB5iSRX1v/q5K5jwL4X1K1trqz1T97a/8s/NrplyShzXszGPNGXKer+F9EuZf3n2X91XVf8ACPw+W/7n97/z1rV8E+FvN8NwRx+XXTx+H/8AlnH/AH683mO+Jyv/AAj/AJVt5ccHm/P/AMsquW2iQ+ZPJJ5fm/8APSutsdJ/eQf6zzavx6Sksf7zzJYv++Kgo4z+yZo7b7RG/nRb08yP/Yrm5PD/APxNp/s7/wCjb3k8yvQr7SUtbV/MTyvv+Z5vz1lSab9qtoPk83/lp5dXzEnMR+dYR/Y5H/651yXjrSUuvD91HInm/uf+WVd/faTbRXP+kJ5Uv/LOiTSftX7v/W/f8yStIS5ZKRFSPus/KPxJbPa+IL3/AJ5ec9X9Nj83+OOu8/aL8JW3hLx/JHb2vlRXH7yuA02+tvM/eV+h0qntaKlE+Yl7smd54buXi/55/u38uvVPD8k0knl/u/K/1f8ArK8f8PyabdSfvLryoq9L0mTRLW5fzNU82vIxPNrozahy8x67bR+VbQSR3UcsUn7vy/ueZWxbfurpP38flSJXK6brmg/6yO682XZ+8j/2K2LbxRYfuI7dP3UlfMVKcpS2PejynQ20bxXLyW/7qptSjfUNkm//AFj/AOsqt/wkHmyPHb2sfm/9Nafc3NzdW37u1rmNTofBMdtLraSXFeu3FjbSxp5byS1454N1JLG+eS4ePzZK9UsdSS6tvM2fuqJRkTE3tNskijn8v918/wDy1+SoZPs0Xnyb6p/2tbeW8kieV/0zlkrH1bxB+7fy/wDW7P3kdYmpc+3W0v8ArP3v/tOs2+1ew/fyf6quY/ttP+WbyVzet63cyxpH/wAtd/7yrj8RlL3TobnxB5Vs8m/97JWbc3z+ZBeW/wDrdlcfrepTWsieZP8AvZIf3f7yuh0S+torH/lp/wBta2l/MRGoM+3PLczySeZ5sj/8sqpx6lNFbJ5k9Vr7yYr5/LT/AMiVm3O/yvtEnl/vH/56f6ysQJrnxA8uyPf+9q5Hcvf31ZttpsPmQSSf62Sn6tfQ2Gy3j/dS1tGP8pHMaUl88Ul15b/6us3Utb82P94kf7tE8v8A36xJNXubq+8uRI/K2eXWPfX32+5T95JLFJXZGjKxze1941ZL5Idkf7z946VQ8QXKS3P3/wB7/wAs6zftz2vmfv5Kx9b1J5f3cbxy+WnlxyVtGnLmIlIoXPiB7Xf+/wD3VVr7V3hj/efvbmRKoW0b/wDLx5flR0yS5h+3fvJP3Uld/LHsc3NIfJfJdR/+RPLqG2kT7S8mz/Wf9/KfHpvmyeZH+9/5aeZU0cbxXKeZ/raOYx5Q+SX/AL4/ef8APSprb97/AKzzJf8Arl/yz21cljh/7ayf6ySL5KZJcw2vkSRwRyy0cxZg6lI9Vo4/uSR/62Orl99mlk8yT/lnTJLnyv8AVpH+7StomQSXPm7499Q30aS3P36fcalbS75NnlVm3Nz5sfmRp+9/550cpGoX1t5cc/mfuvLqH9z/AM/UlFzcv/rPM/1ieX5dQ/J/zwqkGp9t33+rSTf/ALnm1zGt6l5sf7x45YpP+WdX7HVraKSeST97LsT/AFtUNWuNNmk8ySf/AK6eV/yzr5aJ9MZv9pXMVt5n2WOby0/d1sW1z9v/AHlwkf3P3cdcrc6lD+/kj/ey/wDLOtK21Z/kkkT+CtpB7vc9C8C2LxbPs9r5tdzfabfxalBHcf6r/WVxPwz8QW0Vt5fn+b5f+skr0XUtbhuo0k/5ZRpWBrH4THvrlLWN49kcVeb+JI5tZ3x/u61fFurTS3z/AD+V5lclJ4oeKTy7dPN8z/WSfcpxJkZWm+CXtbnzPJ/1lb19oj2tskn/AC12U/8Atv7Lvk/5axv5cdQ32t/8escb/wDTSOtuaXMRymbfaT5Pl/PH/wA9JI4qxNW8m1k8z/VSyfu461dSufstv5lvP/10ki+eSuVuZEv9SkjuP+Wn/LSiIGr4Xtrm61v7RH/yzm/d19A2NykttB5kEcvl/wCr8353ryLwvfQ2sn3PN8v/AFddJJ46eWSfy65pc0i48p2dtH9g/eSPHVbVpLb7dBJJdRxfc/7aV5vqXjb93/rKof8ACSPf3P7z97L/AKyOoDmO/wBS01Pn8uePzfkrktSsXikSON/9Z/y0ip9tqTy7JPPo+0pLs8tKBFP7M/z1NJ+9tnj2eb5dTfPLG8m/yvno1a2eL7L8/lSyVevYDH+SWT7PG8dWfsKQ23/x2sqP/kJeZG/+srY1LZL5Emz/AFf7v/geyr+1yklCxkTUJZ49/wDq63vsP2rZJJH5v/LOsG2tv9J+5Xf6bbJLHB8knm/8s6JSA5Kx0nzY72ON/Nk/1deOftKabN4c0m1kjr6cjtvK3/Z4I/K3/vK8N/a+j8rRLXzK7MJL/aInNXj7jPnjwb4ymsNn2iyju4t9e5eH/HUN/wCRJJpf+jeT/q/uSV89+H/3siR7PKr2PwbfTWMkPmPHLFs/1de3jYw7HBhqjPSLHxtpvl/fkil2f8tamsdXs7+5kkt7qP8AdvVaxudNl329vax/bqvyeH9NljeT7L5Pz14nLGJ380pG3bfZvLn+f97JV/8AtZ7H/WPWJY+G4Yo55I55P/adaVzpKRRpHI/m+ZXHL4jpiVr6+S//AHcc8dPtrZ5ZEs7f/W/8tI/Lqnc6J/zztf3u9P8AYrqvBNjc3WrJ5n+q30gie3+CdJ+wWMFvJ5cUUiV1VtbWc1s/7mT92iVg22//AEXzE8r5PM8urNjqTxfu5K55Gp1Uemw+X5kf+tkSqf2Z7q2eS3T/ANk8urOm6lZ/Zv3j/wDTOSnyXKWsbyR+ZF/7UqTQwbmOaWN4/I87zP3c8stZtt4fewtpI9/+r/eeXXVaTJc38fmb5PN3/wDLX/lnR4SjmltkjuP9bI7+XVdGR7pw1z4fSGPzLjzPKo0TRPL2SXD+V5n/ACzrsNbjTzEj/wBV5c37yqGrW3+k/u083y6cZcxmfAH7dXgmG11a11SNP43jkkr5Rtra2r7/AP23NEmv/hm+oRp/q5q/P22khtdklfd5XU5qHL2Z8/i48tU7bw/olnJGn7jzvk/1ddnpPg2zutS/1/lRR1x/huSGWNPL/wBbJXc6bdf6c/7/APeyfcjloryZFKJ6v4b8JaJFYpHvk+1SV3+h6JpUXkeX/rY0ryW21Ka1jT/lrc767bwv4gtoo/3c8cMsieZXzGJjPWR7FOUfhsd/9htvLTy0/e0/Uvs32b948nmx/vP+ulYkfiCGbf8A+jP9uqf2mHVNn7iSKKP/AJaeZXAdPMdP4b02GXUoI99xXq9tbW0Vskcb/wDXOvGfDd7c/bvL/wBVFHXeSat/yzk8z7/+sqJe8UatzJDdf6yuV1aNLqR4/wDVRbP+2lWb7Ukl3x7I4v8AlpHWJ9u/56f62sPtDkUPkl3+W/leXWPJIn2r92/7qrP2Z/nuNn+spn2F7CSe4+yxxRSfvK6qRzSkQyWUPlp9sSOWXzn/ANVWlJv+zQU+5jTy4JI/7n/fuiP95cpHInlfc8yrqSCMTKvrryo5/MTza5uS5/0m1k/eeVXoX2GGK2k8u1jl8uuP02xs/nuP3fmxv/q/+Wf3KKfUJFmx3yyR3EdWbaxtr/W3jk/5Z1c/0Py5/M8vzfkkrB1KSaLxAklm8f3P9XQBc1uxSwuoJLfzPN2P/rY/3deV/wBy32fvf+edehal4ge/ufMuIfKlj/55f6uvNPEkk2l3LybP469KlGUonNUlEpyedFJ9+TyqpyXKRSeXsp8mpPLGn2j97c7/APWVT8z7LbPeSf6qu+MTh5olbW76G1k/0dP7skkn+3XPfbvK2SR/63/lpHV/7Cl1HHJ5/lS/PWPJpvlXKfP5sX+rrsp8hhLmOhk1vzbGDy4I/N2Vq/2snyVytjZPLG8e/wAr5/8AV1Z+zP8AaZ5P9VbR/wDTSjlgRzSOhkuYbWP/AK6f+gVTub5Jb5I/3cXmPWVJ50u/y6LHf+4jkeP/AJ6UeziHMP1K5/eQR/8APSq19H5uz545fkT93UOpWP8ApP2yNJPKpltH+9fzP+2clEeUeoy5/wCmdP8As3/PR/4KJI3ikf8A3Kmtrl4o3jk/4BT+yGpDHbfu/v8A8FWfJhHH9o/+QqZff884/L+5VP7PMedkf/fylyhqe5X3iC5l01JLeD97H+7krnrnxRf2ts8kjxyy7K6eSR7qR5LPy4vM/eRyS1jyWySyQW+yP/trXg0+Tse7LmOMvvFF/wDJHbwSS1N/wmV5FbeXH5nm/wDTWuwk8E+bH5ck8cXmfvJI4qoW3glIvtslu/8ABXTzUuxzctQs/DPxJf8A255LjzPv/u69gvviJ5WkwfPJF8n/AC1ryWO28qS1jjuvKl/1kn/TStiWxmv9kcb/AL3f+8rjlyylzHZTj7ppat42fWb5I9n7rzqoWMk3mPJcf360pPDdtLGnlv5Uv/TKse+vprCNJJJ4/K31j7pcvdOk02N5ZE8xI/3n7yr9zGkUj+XBXMaJrcMsiSbJLv5/Lk/6Z16FY3KXUkkkif6tP+WVYy5olx+E5uTSXiinkrNufC7zSJHH/qreuwkktoraix8n+0njj/5aJURqSiUP0nTU/wCEfeT93L89ZtzbJ/q454/v1f8AMe1sXt5H837RvjjrnrHzr/f8/wDq3q49ZE/a5StceH3ur5/LT/Vv+8kpljYvayTyXH722roY7K58uT/nrVPVraG1j/0hP7lHNIoZHInmJJH5n8H/AGzrSsf3v+sqH7DD/wBNJYv+WccX/LNK3rb7N+4jkf8AdbKiQD47H93P5aRy1Dq1s/7/AMyD91W95kMUc/8A00/eeZF/yzrKud8uyON/tfz0RAwZLF7WN/s9FjpN55flyeX5sn+sjrpJLHzo0+STzY/9ZVn5P9ZInlUcwGVbaIktz9yTyt/+srvNAktrryI5IP3saVj3EiQyfu55Jfu1pabqSWFz5e+T771AG9JpqeY/yf6yvnL9tTSUi8E2sm/97HX0n/wkEN/beX/yy/1lfM37ZWpJL4XSON5Pv16GD5fbx9TGv8DPkjw3qXlSp5j1674b1ZL+Ty5PL+5/y1rxbRLHzf3m/wDdSV3mieH3ljTy3kr67FxgeBRPbPDdjcy33mRp5VehWMfm7P8AVyy15pomk3kUf7ue4/55/wCsrbsf7S+zfvJ/K8uvkKsfe3Pdj7tjsLmTyr792/myx/8ALSWrkcf+kwf6v7//AKFXK2P2+6keSOenyalrHmeXsklljeuaUfM2Okudn+rknrsPh3bJ9p+5+6314/c+NoYpEs7iCSKLf/rK9s+HckM1ikn/ACy2eZHUSpyjFSLiei/afssiSRz1WjvntY57iN/Kl/5Zx1Tudkv2X/WebsqnJIkW/wD3/wDWeZUG+p2Gm+dLEke+r8ek3nyW95dR/Zv+Wnm1xljq32CRPtD1cj1Z4o0jj/0u2uH8ySjUx5T0jSblLW2n/fxy+X/y0rB1LUr+K5vfs8/leW/mVzEdzDLI8ezyvk8z/WVQ8Sak8vi268z/AFUaRSeX/wA9Pko5dxnYf2s/lvJcf6Xc/wCsk/36Zc6lZ39t5knmRfuX8z+CvPZPEjy20Ef/ACy3+X/rP9XWP4g1tPs08cdEYkF/4o21t4o+FOo2ciSfvIa/KzxBoiaNqV1b/wDPOav0m1u+f+yZ7Pf/AKxPM82vgbxtYwza3ex7I4pf9ZX0+Uy1nE8jGx2kY/hv/WJ5c/lS7/MrubGOaWT7RcPJF8/+rrm/C8iRaknyV1Xz+U8kj/vZP9ZXt1OXmPNidzY+H5vLeSTUf3ny/wDLT+Cuq8L6JDLGlvHBJLcx157omrQ2EafZ5/8Arpc16LoniRIrHzNPg/66SV4mLizvo8p3lzc/YNNSOP8A1uz95HV+xsYbqxtY5PM+5/q6x/D9zc6zdT3Fw8f7z/nrHVm586W58yzTyoo38v8AdV4MonqxN7RLGa18QQeX5n3/APVV3N9Y+Vs/56/6yuY0S5tpdWgjj/c+XXW/8JB5tylvHB5sUdc0jaJz2pWLyxff8r/ppWJfed5k/lvJ5saeX5ddbJHNdXLybPNqtJZeV5/2jy/N2fvPKqBHPW3+ixv/AM9aoatfJa3KSb5JfL/7910keyKNI40jrBudNS6uUkj/ALlXGXLIyqbFCS+hiknuNlWf7bhik+0SJ+6qa50lJZE8t/4P3lY+rXNnYXP2f95W/umPNIsyat5ts8e+T7NJWJHfJayeXGn/AF0pmra3DFJ/o6SeV/rJPNrNtdbeWN5JEj/56VrGnIvmOhsbZJd9xJPHF/z0/eVDc2yRSJJJUNjG91bPcVftdJ+3yPH5/leX/wA9aCTE1KO28y68t/3X/LSuS8QWKXUkH2OT/V/6yKu88v8As+5e33/x/wCs8v8AgqhfWzxSJ8n+s/d/uqunU5TCUTxyTTfKk8yOmXOm3MsiR7P9X/q69RufD/m2z/JHL8/+s/551lXPh+58x5Lj/VRpXpRxMTmlRPLra2m1Tz/L8zzbf95JHT49JeKNJNkfm/J5f8dei23hJ7W1fy08r5P3n7uqFjpvlSeX5H+rrp9vGUTGNE56x0n/AEaeP93/ANNKhktofkj/AHddbc6S8Uc//LKWi+8PzRbPLTzfkqI1g9gcTHYzRX37v/lpVmTRPv8A/LX5/Mrto9J82N5NnleWn+sqzc6J/oPmRp+9q/bIuNH3TzGSxubD/VpJFVmPw+8skPySeVJXeR6JNFpvlyJ5X/LN5P8Annurs9N8N20Vsnz+bLGlc1TE+yLjR5jyW28GzfaZ/MT91UP/AAht5Lvk3x/vH/d/u697/sSH/pn+8rH1bSXltkj8n/Vv+7rj+tyL+rI8TvvDb/Zv3n/kKOq32VBx5Elel6tbQxRweZ/yz/1klc+tt8o/0HtXfTry5SXQR3d9sv7l7eT/AJZ/8s6hvdJT7d5kaSfcSjUrG5td8kb/AL2R/Ljqb995aR/avN8uGvLPRM2+kTS/3kj+bFH+7p8mrJLbfaI/+WiVm/Zpvn+0eX+8dP8AlnR9h8qy/efuq15Ykc0jSsf9KuUj2fvf+Wklb2m2yRfu4/8Alo//AD031zGm6I/2n95BW9HvtY0kjuq5qnLze6dMfhN6S1S1uf3k8nlRp+7pl9omm38fl26SS/ckj/36Zc3PmyeZJB5Xlp5lXNNtoZZIPLrAox7bwl9lkeSNI/N3p+7rVjkf7TPHJ/2z82tK5jf7TPJHVaSxSW5/eP8AwVPMAfaXljSSSDypY6mtY/N1J5Nn+r/1lXPD98ksd15af6v93+9+f56I7bzfPk3+V+5/eVAFaSN7q5fzEpktjbRak8kf7rzE/eR1pW0fm/8APOKL/WUzy/8ASZPMTzfnq+bTlHykPz+Yn/LX5Km/4R/7VI9x/wAtam+zPF5FbEcf+k+XInlSyf6uo+EDkpI5otkcf7223+XJT9Wj/dwR/wCq8x/3laskcN1czyW7yeVHsjj/AHf7uSmX0aS3ySSQRy+X+7jrbmiIJI/KsXk3+V9zzI6h+SG5SSTy6uX2+1j8uSf/AFn/AJDrHjjT7Skf+t+f/nnSA3rGOaX/AFfly0fZ/uXH7vyvnqtbSeVGklasf+r/AHb/AOsrICGP+CSR/K8urltG8Vy/mfvYqhk+0xfvP/IlWbaT7nlp+9j/ANX/AAUFj7a+/wBGnjjf97/zzrwT9rj914StfM8uvftNtvK8/wAv/rpJXzr+17bJL4SS42fvY3Su/A2+sROSv8DPlrwlbXMupJ5dfSHg3Tba62XFx5dfOvhfW7awuf3n7qvfvAviTStUsfs8c/72P95X0mY8/Y8rCcp3ljptz5k8kflxf9NK2443lj8uR6h02SG62f6VH9z93VzW/tMW+4t/9VH+7r5WUT2jN02OH7TP5n72ofEGralo98kf+uik/wBZRY2P7zzP9VLUPijVk8r7PH5ktzJ/y0oj709hy+EZc+INKl2W+qJ5su//AFde3+DdJmtdJSO3STypK+ctN0RLrW7KTZ5tzv8A3lfVHh/fa6akkaSRfJ+8kq63LG3KFI0vtyeZ5cjyeVsrKvvOl3x+RJF8/wDrKufaf+Wmz97/AKupvsz+X/0zk/1dcZ1anPSSeVczxyVNJHcyxv8AZ3k++lQ6lbPFffck8yNHo/tK28tPMeTzaOWRzl/zJpZEj3/6zZ/2zejVrZ7XxJqP+lebFsTy5P8Anp8lZtjH5u/y/wDloifvKs28aRST+W/mxSUAUL62f9xHH/qv9ZJWbJpMMttPcRvJ5v8Ay082OtW5k83yJLf91JG6f63/AFclTfZn+zJJJP8Awf6z7klRzDOej017qN/n/dSJ5dfG3xs8Lw+EvGP7x/8Aj8/1lfbfl+TInlw+VXyv+1h4Te+utPvP9V/y0nr28tqctfyODFx/dHkWk2P2XZJI/wC63/u5K63TdmqW0nlzx/crz2+1KbzLXT7ef91GleqfCX4b3/ii5TzLWSKx/wCekv8Aq6+hr+5HmkePSjKUjY8L+ALnXo57fT7XzvL/AHkcdd54X+B/iq6uYJJIPKi/5Z16j4fsbDwlon2fS4I4v79zWxfa3cy/ZY/9V5aV8xVxs5SfKe3Tw8DlZPBNzpd9B/aF7HaRR0+x/wCEbsI/Mt7qSX56NWtrnVLa6kkeOW5/8h1iSeH4bC2+z7P3u/zK4+ZfaNuUmj1aw/tb93df6x08yT79dtHcvFJ+78yWLf8A6yuGsfC9tFfJ8kfm/wCsrv8ASZLaK2e3kjjluaJSj9kuPMXLa+tvs32iN/N+emSal5sd1/rPK2VWsZHi3+YkflVZ+e6sXj3x/vP3n7quaRRgySTeWkez91sSTzPLqz5aRR/f/e1cttIm+0p9o8yrNzpv3PLeT93vkk83/lpRzEyMqO2SGP78fm1zet6Sl1XbSWKS/wCr/wCWe+SSsrVrF/8Aln/rd9EZByxPPbnSXlufLkT97HWVpNin2l7f/Wy13/lvFdSR3H/LRP8AWS1j6lpr2siXEf2fyq7KcjGUYnPaTI8V89nvkl+T/tnVnSbmaLVoI7h5Jfn/AHn7z93Wxq2k3PmQXlv5cXmUalptz5kF5GkcXzpWmoE2pSWH9pQRxp/pNQ3EaeZB5n+tjfy62L7Tba//ANM3+VLbon+qqn9mm+0/f/5bVhzF8pD9hhljf7Q/kxb/APv5UP2GGK28utW+sfKj/eVlalH+7SP/AFvl/wDLOoiRyxiQySQy7Pkjijj/ANZJXJXGmv8AaP3af6x/9ZXQx200uyOT/Vb/ADI/3lGrWzxefJHXZTlykSiULa2SwjnjkSOb/npJUMdtD88ciVq/YfNt/wDprJ/rK5vy3i1tI98ksVXT+IiXul/TbFPsT+Za0+20n93+8ejTdWubr/R/+WVxvrYksZoo38t4/K2J/qqvmjEIlOO2/wC2UUbp5cctattc/vIPLf8AdVWksfKuUt5E/dSVpWPk/wDLN64Kki4x5R/leVdfvJ4/3n/LOs35/Ln+0P8A3/I/6aVfvo/Ntnk3/vazY5UljSO4eOoLly3M3W7Hzdnlwfuv+edZv2GH/nhHWxq195Xl+X/qv+elQrdWBUHzI+ldUNjHm5TpL2x8qN5Nn/Lb/V1lXNslrJ+7g82OOq17rd/89v5Hm+X/AMtKZbed5dr5nl/6n/V+ZWPLKJ2+6Q3Ni8UifaPLl8z/AFdTR/vb6e3kT91/y0j/AOWlFjH9q+1SRz/6z/V1N+5sI/LuH/1iPXR7pnI2I9lr9ljj/wCPbf5f72j5IpE/5Zff8usqOOaaPy9n7qrn262lj/eJHXNymo+PZ5SR/wC35lX7GRPLfy/+un72sG5jtvLTy3/j/d/wUzRLl4pHj3x/vH8z/gFRygdb5f2qR5N/73Z+8qHy7aa++55vyVTtrmGLf5jyfZv+elTeZD9pg8v/AJZp5dQBsabcvFvk2RxW3+rkqa23+XP8n8H+r8v/AFiVleZ5Uf7zzPKjT/WS1NHc/vJ5P3lAGr5ifZvuRxU/5PtL+Z/qqhtrmGWP94nmxVfjtofn8v8Auf6ugshkkS1k/wCB1c8zzapyWKRfu/P835/+WtXJI3+fy3oNAtpLa6jePZ5XlpVC5k+y2yf89P8Aln+8ovrnyrl7jZJ5Xy1z3/CQJf337z/VR/6z93/rKuMTA1b6S28t/kp8Vt9ltkk/5a1j3Ot+b5//AC1/65R1DZX0327955kvyUAdJHInzybKvx7/ADIPkqtYyfatN+5/pNTRyTfYf3n7qXf/AM9P9ZUAX/nikk8t6LaTzY0+eT/ppJVCO++y/u7j/VVZjuYfkjko+zygbdzI91/Bb183/te3Kf8ACGpX0DY3yS+f5b/9M/M8uvB/2sIraXwK8kj/AOreu3B/x4mNf+Gz4tso0v5PL2f6zZXZ+DdNv7DW4Ly3/wCWb/6usrwT9gur6CO48uKOvXdJ0R/kjj/1VfaYmpytx6HgUY8zR1tj9m1ST7ZZ6j5UkieXJ5sn8a1fj8ZPpd9BbyXvmxb/APWS1QtfAttayeZI/leYlWdb8JWFhbJcSTx/wSV8y/ZSluev7/xWH+IPFupaXbfu7XzYpP8AlpXN23jKwv7n/SH8qWSvSNJ1Kw/sRLOTy7uvNPFGk6Vdal9zyqKPJK8eUKnNy819Dv8AwLrem3UifZ3/ANZ+7jr6N8Nyf8Sny98nlR/vJK+RfAFikWtpJH/f/d19S6TfJ/ZNrJJ/rPn8ySvNxMVGaOmhJ8p2Ekf2qNJKLm+htd8e+SH/AJZ1ieZ9ltk+zp/H5nmUXMnm2zyVxx947JFy+tk+0/u/M82SodStU8z7lQ/bkurlP9ZV+xuf9f5lWZmPHHNa3KSbPNp/lvdR+XJa+V5lattsijeT93/BVaS+SWT7lA4x5incb5bG6t4/9bs/5ZVTuZHi/wBW/m+ZWxbXCXX7uRPKlqH7dNFI8ezyvkqPkWc9c3M32FJJEjl8t/8AVxV4P+1NHcy+F/MjTyvkr6Kvo4YpP3j1x/j/AMG23xL8Nz6fbv5Xl134WXLVjK2lzjrxlKDPh74Q+G01nW7X7Z+9ir6rttWhtY47eNPKto0/1deD6JJo/wAPr6ez8z/SY3eOuhk8ZWctz5cd1XvYyNTEz5o7dDzaMo0kex/8JB9+43/vZKs22rPNsjjeT+CR5P8AlpHXjlt4ytpvI8t5P+/ldnoni2wljgkkuv3v/TKvHlhpROz2kZdT0jTZft8f2eN5P+eclXJLaH/lm8n7uuGsfFlhpdz+7eT95/y0rbufFum+Wnz3Hm1wSpy7G0ZeZctrbzb5PtD+b5b11Vjptz5fmf8Afv8A56bK4+x8UWf9pJ5aSRfPXZ+H7mG63+XP/wBNJKjllE390mj02aWN7yP+/U0knlR+X5HlfJ/rP+elWY7l4o0+f+P93U1zJ5sbyf7H/j9ZEmPJq37t5I3ko+0v5aSSP5v3KZ8nmeZG/wC9+T95/wA86px6k8snlxv5Xz/8sqCS/wCY/wDrNn8dZWrak8tzTNS1J/sz+XP5Xl/6uuS1bVvKsXkk/ffJWsYhzFyS+82R5N8nm/JXMeINW82Wfy55JfnrNk1Z7W2/55Vgx6t5ureZXfQoy1OapUOhk8UXPmT29x/cqzY+ILm61L7PceZL8nl+XXHx3Kf2tBJ/yyk/eSSV0OkX1t9u+0bI/wDSH/eSV0yp+6Yxl7x3/wBom+zeXHB/rKmtrb7/AM8kvmVmx30PlPbxz/6t/wDWRVt6bdfapIJNn7rZXjy5jviWbq2mmsfMuE/e/wDLOsqTTfKvnk/56bK2JLmb/ln/AKqqf76X+Ogop/ubWVJKratJ5N9a/wCsqa+k+y/6x/8AWfu3rB1LUobW2T7R/wAs9kckdXHmMpSGatcva6bP5n+q31zf9mvdX37z+5XQySfb438v+55kdbdtoltLqSSefJ9xK7Kco04nNKPtDno7aHRo/tFx/wDu61Y9S+1SWv8Aq/3n+s8qodX0Sb7NP5fmXf8Ay0eqGraTeaXbWvl/uvMR5PMo92oEfdJtWkmuo3t438qLf/20qtfalNFbJH/sJT7HfdWyf8spdn+s8yqdzY3MW+3j/eyyffkqImhf/tZ5bZ45Krab5Pl/aJII/tP+rqzY6J9lufufupKrR2M0W/zE82P/AJ6RUSlHXlAZfXP+jPbxp5sW/wD1lUPLtv8An1qaSx82RI/Pji+fzP3v/LSqflJ/08VcIxsZTjK5DY/ES8/1dxBHR/wmSfJcRpHL8lcNc3NtLJ9zyopP9ZH/AM86rSa0lrJP88flR16XsFIy9ryxPSJPG1t9hSSNP9X/AKunx+Lbm6/dx/3P+ef8deS2OtpLI/8AyyiuE8ytvTdb8qRI98dH1SOoRrnpEfiD7kcl1J+73xyfx+XVD/hLfKtks5P9Lijd64y51LzfIkjnk++/mVmyX3/LP95+8/55VEcNEuVU7PUvGUN1bJ8knlR1W0nxanlwSb/9Wnl+XXDSSTSx+Xs/1dVvn+T7On7qr+rR5SPbyPV7bxs9rbPefvJYpP8AyG9XI/G37u18z+55leURyXnl/wCkf6qP/V1qySTeWkf/AC1kpSwkAjiZHrsnih9P015Leb97J/q6v2PiRPsPmSfuvM/6aV5LpsjxXKW9wnm+Yj1Z1a+vP9Z/yyjd655YT3lGJt9Z05rHsEfiSGW2e4rVj8WpFInz/wDbSvGdE8QXl1psH+s/dp5fmVcj1a8itk/5a+XsrmlhpHT7f3dj0XV/G01rH5eyOXzP9XU2m+OoZd8cj15FJfalLvkrV+zTWGmp/rJvMo+rxilzB7WR6vJ4ktpbeePf5UUbvHH/AM9JK5i41JPM/d/6qRK4nSbm5v7n94nlRf8ALOtW2kS1ke3ko9ny3D2nMdbY3Nzdef5f9+tux+zaf/rP9bXMW1ylrG8kfl/cp99qVz5drJs/jrjNTrZLlJY3+f8Agq5Y6l/oP7yuGkk8qN/L8zzd/wC7josdWeK2j8yfyqjlA7mPUvNk/wCWf2b/AJaebRJJNFJB/q/v/wDLL/lmlc3HczRW3mfvPNp8fiDyv3caf9M6ANuxvprCOf544v8AplXiH7U199q8Gp/yy/6Z16Rc33lfapI3/dR/6ySX+5Xifx6judUsYP3/AJttXpYGP7+Jz15e4z570XSfNk/1nlS1674NsdbsNnl3XmxVwHh/RLz7d5n/ACyr1Tw3fXOl+RHskii/6a19fjZcyex4VCJ1tzrevRfu/sXm+Z/y0ioufFFh/ZLxyJJFcx/u/Ll+TzK6fw/rf7v78ctGt21hrMb+Zax+bH/y0r5bmjzLmR7XL/KzifCWreV59vv/AOuf+/UPiCxfVL77RH/rd9ZX2a20vVn8vzPtNdDcR/ao/wB3/rZK7/dvzROfobfgWxuYr5I99e8fvorGD/nnXhvgCS5ikePf/rP+Wkv/ACzr2aPVrn/hH0j/ANVFHXiYv4zupHSW0k0tikez91s/56UyO5h8uf8A55R1z0l1N9m8zyJPN2VDJfPLHP8AP+9jrjNTSvvEnlXLx2/l1t2OrPdfweb/AM9JK80uY/Kvn8uD97/rP9XW9Y6kml6bJJJ/rJKAO2+3eVpLyf6ry6rW188sflyeX/z08yuJk1J7+PzN8nm/JU39pXMVynzx/c8yOg05jtvLtvM8yP8AdS7PM8ys3xJ4g/sa28yN5Ja562vprW58uP8A1Wx/Mjqhq18mqWL3Ef8AyzqPtBzcsS5/wlr3/kSXH/LT/WSeXWxokiRR6p/yyttn7uSKvLrnVv3c/wC7kl8t67ax1ZLrSX8v91XU48pjzHw346k+1eP9b/eeVF5z+Z/z0q/oltbeXP8A+1awfG0f9l+MtRkk/wBbJM9XNE1t7XZHvkllr72Ef3UfQ+bl8TO/sfC6S/vP9b8n7v8Ad12fhfTbD9xHJZfvf+edUPCWpPF+8k/5afu5JK7/AMNx6bLfJ/q6+cxMpRud9CMZHQ6JbWHz/wCix1ZjtrCW2/5Z+VJTLmxhivoY43/dUX19bWts/wC/j82vE+KXU9X3Sb/hH4bWT95BHL5n7ytXTYklkf5/9yOL/lntrg7bxlDFffY472OXzK6eO+8qNLiP97RKnOPxERqROwsZE+y/vH82WptWvraK28vfJF/z0rhv7b1KK2nkkSTzareINbvJd/7iSKPZ5lc3s2HtTeufElna3MHmT/x/8so6p3upW0W+TZJafPXnttevL9qj/wCWkezy60v7Sml0145H/wBJrp+rcvUiNRHYavfW3lzySfuoq4nVr7zbHy4/3v8Ayz/1dQ33iCaKxeOT97L/AMtK4/7S/wA8e+SXzP8AnlXZQocqepjUrRNL+yZr+Ty43/dVQj0nyo5/9Z5sb1TsdbubXzPnkq5/wkk11YvHcJ/rP9X5VdnvxOb3ZFmSxT544/3XyeZ5lTfZv3iW8aebF/rJKpyal5Ufl7/Nikq5bSJLInmXX7qSkX7psaTfTR/u40ktJa1dNvrm6037R/yyjmqHTdkf7zf/AAf6z/nnRH/q/s//ACy/66f6uvOqeh0xNiTxI9rGkklXJPEnmxpJJ5f7vZXKyXP7vy5Kyo4/tVj9ok8yWWN/9ZRGn7oSlKJt634guZfPjk/exSf6usT/AIST/QYI5H/df8tPNrK1aS5ik/0x4/KqnHcpFJ5kj/8A2uvSp0I8iOOVT3js/tyReR5b/vZN/wD1zrodJ8ZJFcpH5H72vLtS8SebGlvb1Z8L6l5t95kn+tqJYb3QjW9494trm2v47X/lrLJUPii2S/kuo5H/AHsezy468xj8dQ2ssHlv5Xlv/rPMrS03xJc+Ir66vP3n7x/9ZLXB7GdKPMd8akZPlNjzIZZEj8iOLy/+WlQ3O+K58z/cjjq/JHbeXP8AaHjrHk1a28vy7j/W1l8Qc3L7ppfJ8/l/vZdlYl9HcyyJ8/7rfU0mt21rH+8/1v8Aq/LrS0mS2ut8knmRVnH3ZcxcTKufD9zdeRJ/rf8ArrUS23yj5IOldBfatZ2tj5f7uX5K5D+0rD+5H/38qlfomS+VHgEmpebJ5cb/ALre/wC8qH7S8u+TZ5VU9Ntk+fy/Ml+f93T/ADLm1uXt9kcMu/y6+65YxkeBzcwyOOaw2eWn72rMfiD7BJ/10/1dQ/brb7N5kn9x/MrKkkS6keTZ5sv/AKLo5eaQzobnxbc/6zZ+9/56eZRbeKP3cP8Az1rm/ki/ebP9Xvpmk337z7//AE0jojQiLmOqj8Sfc8v/AFtEfiDzdkkdcrJIkX7yjTbmHzE8xJP+ulP2Acx3l94teWNP+Wv/AEzplt4o+1XMH+rl+T93XHx+T9t8uP8A7aVpWNikUieW/wC6pexhGIc0jv5PGTxWyf6uX/nnJFU1t4ge6j8yRI/45JK4y4tppY/LjTyotnmf9c6v6bbeV5Ekk8n3HrjlTibRqHc23i2GO2+z28Eflf8APP8A+IqzY+Lk+TzIP464mxjS1kfy/Mi8v95Vy5trnzP+udc/sYG3tJHWx63D5k8f/LXfXQ23ixJf9H/1UWyvNLe2m8tLiR/9ZVnzPNuf3j/u7euaWHgbRqHoWm63Z2tzPHsj/eInmVtySW0saeXBH/008qvJfMT5JJK0v7WeK28u3fypaz9j7xcah1V9qyWEnl29X4/EDxb/APyH5v8Ay0rg4/8AT4/3j/vY/wB5U0e/y3jt3/7aVH1aJt7SR1Vz4o8395JPT/7WT7CnyR+bI7yVyv2ZPk+f97U32ZJdnzyeV/yzqPYR5g5pHYSalNdSQeXPV+PUv3f/ACz/AHj/ALv/AJ6bK4mPTUikjkk/1Vb2k3yeXB5fmRRVzVKcbFxlI3o7mGWN/wDppXifx21Ka10mDT4382vV7a5/0G6kkT/Vv5lfPHxw1aaXW0j2V35bT5q5ji5fujg/D+ralpcn/LTyo69X8Jal/wAJHbJH5/lVwfhfVprXf5kHm+Z/rI663TbF5dlxH+6lkr6TEx5r7I8qke02Omva7P8Ac/1kVXLmxs7rf5d9HF5lZvgm2v5dNTzLrzbaP/lnV/xRpMN1cpJb/wDfz/lpXyX/AC8cZM9uMvdOe8SeBbmS5e83/wCrTzKwZLm5i/d7/Kl/56Rf8tKs+IL7VbDZ/pXleXvrjJPEl55kcfkR+bvr1aVNy6nBUlGJ614Fvppbaf7Q/wD1zklr0uPV7yXZHI8flV5j4Jsbm603zJHki+Sutj2XWmvJvk/j8v8A56V49ePvs76UvdOt/tt/LeT/AFvyVlXOtp88kb/uv+elU/LSKP8AeeXLLsrNkjm+e3k/5aP+8rmjTibcxsXPiB5ZPMj/AHsdMk8UW0v7uP8A1sn7z/rnVOx0m58xI9n9/wAyKnx6TDo1t5mzzZd71fLDsQaskj2ttNcSf8s0/wBXWJY6l9vkeT/VfJTJNWmsI/Lk/exVlfvopPtEf/XSSOr5fdDqdhpupfb5PL3yVD5nmyvHJPJ5UlYMmpP8nmf63Z/yyqhHrafaYI5J5Ivn/ef7lEaXM/dDmN7w/wCG08zzLi6/dedXQ+Zbf8tPtFcZbXPlfvI3/wBY6fu5f7ldVbRpfx/vH/jqKnu9QifLv7QXhdLDW3uLP/VSV5dY3NzFs+evoT9ofw/eS2P2iNI/Kjr5yttSeX93I/8AHX2eXy5qC1ueDiY8s2dhY6lrEvmSR3X72uz8P32tyxp5l7J+7SuJ8N6slrH5m/8Ae16X4b8ZWflp/osksuys6/oRQ+Lc7zw3bTfZvLvJ7jytieXJXTx2OiX9j9nk8y7+f95XMWXxESwsUt/7Okll31q/8JJeS232jT7LyvLr5mpTnKXY9iPKaUfgDR/3/l/vbrf/AKyWuttrXyrH/nlXJR+IL+wuYPMtf3sn/fve1Talrfmyf6Q/7qNP9X/HvrmqRlL3ZO5tHlNix8m61J/L8zyt9X7mOHy38ufzfuVz2m6kkkf+jwf6x62I755La6jj/wBVsrkqRL5vdOSudJtv+Egfy4/Klkh/56VZ1Kxh/wBF8uHypf8ArpU0n2a/vrW4jTzfkT95TL25trq5jj310c0tDnM2+jSWTy4/3Uuz95/HWPbeH4ZY/MkSStW+vUtbl443kl+eobHXHupLqP8A1suxK6eafKZ+6c9c+H7aKT95B+6/6Zf8tKzbnw+lrInl+ZXWx3z/AGlI9n+rSsqTfFJ/10/5aS1tTqTCUYmb/wAI28Vskkj+VVzTdE+wRpcSP/H/AKurltffu/s/nyVDJqU1hvt5Ekirb3pEe7zG3bR+V+8/eSxSJ5f+soj+zSx/f875/wB3WDqVz9l/eW7yRRSQ/vP3lZsetp9mSSsfYSkHtInYXN9psWzzE82WR/8AV+X/AKyrNtc21rvj/wBb/wA864aPVpr/APefvKrW0l/FIklw/wC9kf8A1lHsZaah7U6TVr62upE/cfvY/wDv3WbJ5MtkkdunlRf9Na5i+kmur147e6klijq/Yx3P2aD5I/v138vLFHH7TmHyaSksieYn7qT/AJaf8861bK2/0545E/gq5HYvdfvN/wDq08vy6hk3+Y/2fzPKjqJSlIuMTkr62e1vXk2SSybP3ldVbeIEl1Z7jZHFLHCsflxSf3UrK1L/AEr93Gkkv/LTzKx45H+01tKMasOUI+7I9CvvGSfZv3fmTVj3Or/arpPM/dRSVz2mxzS3M/mf9/KsyW32C2euONKMZF+0lI6ePxJDYbPM/e/cp9z4keK38uNP3VcZbXP/AD0STzZP3nl1NH50Vj/yzll/5Z1EqMeYI1pamrfa28saeY/73Z/z0rH+1W3/ADwjqn9hf7Cnl/62pPs039+SuiNNdDH2sji7axh+T5/Kio1K2SW4f5P3saP/AKquhuY4dLuUuPJ/+2VgyXzy/vJE/wBJ2f8ALKvT15uYiRj/ACeW/lp/2zpkmyKP7nlVqyRwyyXX7iTzdn7ysTUvJ+eSRJP3n+rjrpjLmCXwjJJJpbl5I/8Av5FVCOT7keyP7j0/y/8Ann/rdn+rqnHbzRyJ/wAsq7ImWpZktklify3qt8/lwR/63/pnWrJbeVF9z97/AMs60rGxS6k8yOj23KLlKFtJ5tj/ANNfkrYktk/cfPHF5aJJVO3tprCT928flb6Lm+eWTzP3lc0ve+Eept/bk8t/Mf8A1iVWub14pEk/5ayJVOK5f55JEk8qrPyfafLuP3XyVHKizbsbnyo/M2f6z/nlXZ2NzYXWzzPL8q3/AOWcUlcHc2KS/u7eDyv+mlVtJjubW++/JLLG9c0qcZRKjLlO21bZNJP5f7qq1tczRb44/Lliqtq2ywjeSOCSKWmabJNF/pH2X91JWMfhZtze8X7Hf9pg+StLy38ua4/1UVMto7b5JP8AVRybI61bq282T92/7qNK5pSOmMSh+58y18t/4P3kdXI5Hlk/eSSeVRJbPFH9o/dyyyf6use587y38v8AdRR0xG3ffY4pHj+1SfvH/dyVW037TdXP7t/N/wCedYMfnf3JJZY/v1vaJ/oHkXG/9789axpi5jY1K+f7M9vcP+6/jp9jqyRXMFvG/myx1leINStrr93Z2Unmyf6z/ppVCxsvN1JLiP7R5sdRKnDlKp1JHSXN79+OP91/z0jrxD4valDayeXbv+93161qUkM0c9nHBJLLsr54+Ikd5F4g8u4SunLaf7wxxMvdLPh/xJDf/u5P3UtezeErbStUjgt5H8qX/rpXgngnTft+twR/u69LsfCWpWviCCOzuo/4JI469LG04axi7M5qH81j6c8L6B9gjfy5/wDWUzUo7+KP/ln+8/1lcZ/wknirQdlvqGnR+Vs/dyRVW1Lx/c3Uccn2WTza+P8Aq8+Y9vmhynH+OpLmXxB5cnlxRVieH9N83xBa/P8Aut/+srqr7xBZ6pfPJeJH5tXPBP2CPxB5kaRyxSV6sZSp0n6Hnez5qikeqXOm+VpsFnH/AKrf/wAspKzba2SLf5c1bFzK8v7yNI/K/wCWflUy501PMS82fvf+WleDGR68inptz5t8kl4n7qrl7H9vvv3dTf2JN5fmW/l/vKfHbTRf6xP3X/ouj3eYDKkvvst8/mfupaf5j38fmSTxxfPVn7D9vuf+ue+s2xj/ANfb28/8f+sq48siJFbVrlNLjso4/wB7/wAtI/8ApnU1tqUN/pqfPHFLs/f/APTSprm1SWLy5Ejll8nzI6oaHYpLvt//ACJ5ddP2TL3uY0o7m2/cR+RHFFGn+sqG50S2tb6C4vIPJ+0J5kFTabpKRakklX7nTftVz5f2WPzdnmR1ze05SuUpxxwyyeZ+7/ebK0ra2SKRI/P8379Q22mv5f7zy4oqs2Okv8nyfva5uY2PKP2h/EHleDfL3/6yvk6xuUurlPMr6u/aH0ia68NvcfvJa+SI777LI/yV9tk/L7B8p89i+bnPQvD99bWHkfJH5kb16R4X8W6bo0iSf2d5vl7/AC68o8L+KHsLby47WO7r1fw/rl5/Zv2yTTo/3f8Ay0ijoxcf5kFCR38fiRL+xeTyP3Xz/wDLOue03Ur+Lz4/+en/AC0rj/8Ahdl5pcc1vHp0dTR/Gh7C2SO40vyvMrz44ecb6G/tI92eu6bqT2HiB/tHmff8v/pnR4okTWbHzI/Mi8t/3kleS33xWTWb66+fyv31dh4Nj1LXrGe4k8yWL/nn5dc9XDOlLmkaxrc3uxN621LyrZP9ZF/zzrb+021hH5lvdfupE8z97VCx0m51SPzNkkP/ADz/AIKs3Phu8ltnjjSTzdjyeZXm1PZ8250xjLsTW32a6/eef5UUlZWpf6Vcz2/mfx/8sv8AlnW3onhfVbCNI9n/AFzrN8QeG7mL+OTzY3/7+VFOUebfQPeMSONJba68tLjzf+Wnm1Nolj+7STyP9JqbTY5rqN45P9XsqGxjeLUp5JJv4ErplL3WYxiEl95OpeZH/rY/9X5tMtrlJZfLk/7+RU+5037V/q6ZptikVtRzRL5feJpLFLWN5I/9bVa+sfN+y/aE/wCmlav2a88x/n/65x1Q1u2f57eTzPN+eiMuYJROS1LUra/1L7HH+9io1LVraW5Szj/e+X/q6rSW1za6l5n2Wi+sbn7SnlwV6funCbcf2OK18yN5PNp99qUPl+XH+6tf+en+2tZsdjNFsjjj/wBX/rKs32kv5flx/wCt/wCelYcvvc1yinbSQxSfu0rV02Oa6kSPZ/rKyo9Je1k/d/upa7C20n7L+72eb5lFaUQpxK1z9jtd/wD5Dqh9pmlk8yP/AJaVtx2qebP5ieb/ANM4qhvrGHzK5oyNuWRjxyPFJ5kaeVLH+7rB1KRItSg/567/AN3XQ21i/mTyeZJ+8/dx1m/YUluf+Wf7v/lrXZGcYmPKMto3lj+zyf6qSr8dt+7SO48zyo6ZbRpayT+Z/wAs0p9zIlhbQfPJLXNKXNIuPulPUpUlkf8A5626VTsZLb/ln5nm1ZjjfVP3myqEkaQ7PLraPWPUxkXLn/WP5k/m1ehubDyk/wBZ90f8s6xfsPlbJJP9VI9ay6+UUKNOt8AYreEY23D5GNq18kUlr/q7uWP/ANDrNkjhuo57jyfKl3/6yKutk0m2tZEj/wBb9n/1lUJNEufLeP8A10Uj0oyibcpyV99g8vy/7Ok/eQ/vJPMrBksbP7T9y48quz1bRZvL8v8AeeVHWD8/25P3Eflf6uOOWP8A8fSumMv5WY1IlOx02z8x/tDyf9+6huY4fMg+z/8ALTf+7lrp4/D9tfxv5d1ceb/zzlpn/CGv+7kk/df9NIqv25Hszlfsz2tt5f8Arbn/ANF1DpPneX+8Typf+eldJqWifck2SReZv8yT/np/t1if2b+8eP7VJ5tbc0ZR3JCL91bfvKpyyP8A6z/W1pXum+Vbf8tPK/551leW8uzy0/g/1dbRI1LP2b/Rn+zpT5I/LufM/ef9NJP+elH2G5ljTzH/AHWynx6IkUn+kf6r/nlVllyO582OePZWlbXPlSQWcfmfvKp2P2a1/eSJ+6p8kb/bp5I/7n+rikrm6sXLsat9qSfZnk/dw/PT9JuX8v8A0j97/wA86of2a919lk/eRW2/95VzTbb7LJ5n+t+euaUfdOmPxGxHG/7iSrNzcv5b/PJ/21/5Z1Nolt+8/eJ+72Vcj+zeZ5dvD5sVch0Faxvv3fl7/wDrp/0zpkm//lp/wCOrNzZJYf6t/wDtnRYypdSJ88flf8tI6X94CH7M/wAkkaU+S5822T/v35kVGt3z2tt5cf8A37rHivnltnkkfyvMq480ieaJNqV95Vz9/wAqX/lnJV+LVrnzE8uD/pm9ZV9/rP8AprIlWft1ta2yf8svnrQQ+S++y2P7x/3sf7zzK8o+ImpP4j1b7nleXXQ6toevapcp/Zaebbf8s/3lFt4fvJdSSz1TRfK8z935kX/LOuujy0nzSZzylKr0OG8P2z/bv3ifx/6yvSPBPhe2tfGVlJqF1JLbSbP+Wldn4b/Zz1X+0odQ0/8A4mGkSPXvHi39jmwsPBsHiTT9R8q++zeZ9mrHE4+lL3b7o2p4afxWKcmiaJdaJ/xJ9Xkll2fu45fnrhr6+8q5fS7y1/e7P9ZFXGSeBfGEWpPcRpJ/10rHvtb16w1ZI7hJPNryo0f5ZXOmVb+ZGr4k8Nvp/wDzz/j8usHSfGSaDcv5kH8f7usHxJ4g1K/k/wBHfza2/h38N9Y165+2Xif6Nbv/AMta9TljTpc1ZnN70pfu0e5eF9WTVNNjuJK6GS5Ty0+zpH9+uAsfEEP2n+y7eCOKKOtXTb77L/rH/dfP/wAs6+flTlH3j1eY7aO+eWP/AIA9ZX9rf6M/z1D5aRef5n7qKTZT7m+hi8+P93d/9NK5TUhttS83Un8y1p/2ZIt8ccf2TzP3kdMk8n7ckkf+t2UyS+/5Zxwf6x/9ZFW/wkjLqx+/JJ5f8H7v/nmlWbHQ0ikupJEjl+TzI46yvtzxSJ9nj83zP+WtattHNLGnl/vYpEoqfCRH4izbeTLc2vyeV5n7ySr9zJD/AHP78lZUls9rqSf9M08v/V1t+XcyyeZv/wDIdc0pLQsmsY4ZZEuLh/4PL/66UyPTZvLSSN/7nl1NYxv/AMs4PN+RKuR744/3k/8AB5lRzFHkXx+ubmLwk/lp5tfD1zv+0v8AJ/rK/RH4rS2cXhKf7Yn7qRK/P3VvJ/tu6jt0k8re/l19tksvclE8LG/Gi5Hqz+Z/ocEcX3P3cVdPpPjLWIo4P9Z9m3/6usTRdEmi2eWn7qvUfDdr/YMiR3iSeVs/d134mUe1zjjGXc7bwLpuleI9Ntbj+xI5bn/WSVvfEzw/pt/olrb2eg/vf+enl1vfDPTb+133Fvp0kVtJ/wAtK9Uvr6GKxTzPLiua+QqYqUa/U9unS5oe8fn7Y6JNo3iib7Za+VF51fZ/gn+ytU0SD7HBHF8lGpeBbDVL59QuII/+ulVrHZ4duf3f7q2jrXFY2OKtpqiKND2Ujp9EsbawkSPf+9kR63pLa2tY/L/dzeWn+srno77+1PMuLf8A7+VsS3P2qJP+euz93Xz1SPvbHpcwzy0uvPk/1vl7Kwb2x/06CP8A5ZfP5lb3lv5f3/3UmypvLSKRPtCf9c6BHGXOkw/P/wBNP9ZH/wA86xLnTbb+0vLs0/g/5516R/o1/J5kj1W+zW0X+sSSGWOto1JRMpUzjI9Ehtf9WlFtpv8ApM8ckH7quz8tJf3m/wDgqhc2P2r/AEjf/q6PaGnunMfYbmwjTzP+PaprbTYdUvkk3/35PLlroZNJ+1b6Z/Yv2Xf9nT+Dy/Kq+bmFynGa34fSK4SOOCOXzHSSOn63oH2WRPLSOuzk0T955n+tlrK1KT95P5knmyx7P9V/rPmrb2sjm5Y8zOMj8PzfJHb+X+8rVktraLfJ+7/d7/LrY8z7LG8ezyq4++jmsN9xJBJ5Un+rkiralzSl7zMZGVJrflXzyRwebFHXSWN8nyR/63zErNtrHzdn/PWSrnmQ2t8n7j97JXTUtL4SI+7I0rjyfL/d/wCtrE+0pdX3l/6ry0+etvy3isX+0f3P9ZVnTbGGW++5+9+SuPm5Ym5yvl+Vcp5kn72mSaan26e4k/1X/TKu2vtEs7X/AK6SUXPhfzZP3b/vZP8AlnRGohcpwdzpPm+XcR/vfk/eSVzfiD/j+eOT918lenalon2Xz49//bOuY1bSbC6vp7f93L/7TranUjzEVKZiab+6j8yR/wDVpUNlHDdXKeZ/qvnqbUt8sb2caSRfcko1KN4rG1+zp5UVwn+r8zfJ8tel/eOD+6MluXv7mC3t08q2j/1cfl/u6aNPmxUfl+VY1oxau/lJ/rOg/wCWlHLIpHo1z8N7n7T5cieV/wAtJK5XVvC9/pd88kf77zP3dfScukw3++3t0/6Z1zHiDwvbS3SeZ/rfkrwY4mfMe5KieIXOm20Un+mPH9ujhrNvfDdh5ieZ5f7yHy69F1bwTbXVz+8f/wAh1ZsfBNtLYvH/AK3/AK6/JXT7ePxXOb2XkeP2NjYS3MEf+t/uf9M6fJpttFff8tJYv9Z+6/1mxq9jsfhnpUVylxH5ksuz/V1QvvBNnYSJJIlxL8//ACyjq/rcZSI9jLlPMb22hltks438r/lp+9rmP7Eh+zP8n73/AMhyV7fq3gC2v7GD/WeZVaP4b/8AEteS3/e+Y/mRx10xxcCPYPseG3Ogf8tNn8dUP+EbeKR/M8vzK9yuvBP9l/u7yyk/ef8ATP8A1dVtS8EpdSff/ebP+2ke2un68Y/Vjxa50RIrbzJP3tMtra28yf7R5nmyb/Ir6Bj8L2d1pqR288f/AH7pl98JbCWSf9/5VzR9fiH1Y8Bk0mGK28yN5KuWNjcy7JPI82KNP9ZXot98N7mXz7fyfKjjTy45PM/u1m3Om/YLH7P+8llkdP3f/PTbXTHExkR7ORxklzc2En7tJP3f7ySSptEvnlvnjjT+N5P+ulXNSuZpY/8AUfvI3rE+0X8XkSeR+62PW3LzRMPeNu+ufsuz/V+bW3pupJ5nmf6P5sm+P91XAX1reXWz/cSs251Kaw/d7I/Ko9jze7ccZeR1vijW/KleONP46zbXxQ8UaeY/lS1Tj1uzuvIjkT97J/y0pniDTf3iVdOMdIyCUpD7nxJNdX32iq39rvdbI5PM/wCenl1gyRJFvt4/+WdZv9pJa/vJP3UtdMacTHmPS7GR7+N7jz/3slQ6tGms239l291+9/56Vw2iak9/I9vb/vZa62PwBc2FtBrF4kkUXnf6yuaVOMJe8y4ykX9N8E+JNBtkks72SWX/AJaW1fTPwh+F2sazYwahead/00/e/wDLSmfArwuni2xT7RPH9z/WRV794bsbnwlvs/O822kTzK+exeLnKTj1PboUYxtI4PxB8Y7P4aeG/s8el+VLv8v/AFdcxY/GjQbrTUk1C9uIopNn7uWvUfFHhLw9rOmzR3ieb8nmV5Fc/CnwxrEaW/7vzY64KfspR969+50yjOPUuat8dfDEX7vT0krz251Z/Hl95dvp3lW2/wDeSeXXpegfA/wlayJJJ/rY08utLVr7wx4Nsfv2/wC7reMof8u7tmPK/tWseRR/CnTdLuftknlyy1T8QatNLvt9Lgji/wCelQ/FL46WeqSXVnpaeV/00qh8N/EFhLa3Ul48f2muzlq8nNUTObmp35YnJaJ50etTxyJJXVR+JH8uf/Vy1z2t6lD/AMJQ8lun7qrMcbyxpJ/yy2V2yjzJHNH3TVj8SXn+r8/zav8A/CQJ5k1vH5f/AE0rmL65hisUkkTyq56Tzot8kf8Af/eSVMaEZFyqSPRY/GXleRHv82KOnyeOkv44Pnji+f8AeeVXmkmpPLs8v/W1Wj1fyrb95W0cNGRjKvKJ61oniBJdSSSRJPKkRP8AtpXottraeXBHGknm/wCr8uvm/SPGX7uOTzq9C034iebY+ZqEH+k/9Mq4MThttDso14ykeo/6rZcXCSfvP9XW9Hcwy7Pk83/rlXmOm/Ei2+w/aNkf3PL/AHtWbbxtD9ugt7eCSLzE/eeV/tV5UqU+x2c0T1exuUijSSNP3X+skqGPVn8z955flb/3kf8Ayz2Vyum+IIbr95/rfLfy5K0rm5SK2+2fu/s0n7usS4nm/wC0zraWvhPzP+WsjvXw3JJ5tz5kiV9h/tPbP+EXtf8Acr42/wCelfeZLGPsGfPY7+Kje8P+KJtPr0u28fvqkdlb3CR+bG9ePx233/krY0TzvtyV6VahGRzRkfbHw7+Jj3VjBo8f9z95LXTySfYNST7Zdebcyf8ATP8Adx18l6bfXNrfQSW8/wC9j/1de9/DfxJYX+yPVLr/AFf+s83/AGq+KxuEVOTlE9vDV3U+I9O+w22s2335PKkm+SuS8SeEnsZP9H8yWLf5n72u8tvEFh5kFvZ/vfk8yodb1b7VbPH9qji8yvG5pRkdkonGeH5PNjf7P+9l+SPy66e1vppbH7PH5fmx/crzq+1LVfBty/2ODzYpP+Wnl12Hh/Uv7e0lJN/lX0af6vy66alNyjzERkdJHI8v7uT/AFX/AJErmNb86O+S33+VFv8A9ZXTxxv8nlv5vl/8tKxNbjvNUsUj/wBV5n/LT/npXHT92XvFyM3TZJpbH94/k/J/rKuW2rP/AKvf/q/+WcVWbaxmltnjkT91/rP3tVpLJ/M8yTy4vMf/AJ50BEJb5/LePyPO+fy6xPtP9lyT+Y/7qT/WeV/y0Ra62Oxm/wBZIkcX/TOKs3xBptzdabPJbwebFs/5ZVdP4iJFDTfEEMumv88nm1ZsfECX9s//AD1/5ZxxVQttEe10393+98xP+WVWdN0X7BYpJ/rZZK6ZRjYz94vx3zy2LySP5Usafu6xNNubOTz5JH/1f/LT/bq5JYzeZPb/APPT/nl/yzrB/wCEfmlkgt4/79Eeo5SLN9e+VbJJ/wA86p6lH9v/AHfkR+Vs/wBZXVf8I/8A6L9nuIPNikq/Y+G4ZY3jjTyraOo9pGIezcjyu5tntY4I98cvl1c0Tw/N9uSSSf8A1n7yOuq8QeG/Kk8y3eOjRL5LCTzLzy/K2V3+05qb5Tm9n7wa34f+32KSRvVCx0m5i1J/3/7rZXTySPFGkcf+tkq/bWKS7Pn8qWRErzfaSjHlOnljc4++sf3f2zz5P3f+rjqHTb6aW5T9xJ+7rb1b91az+Yn+rSsTTb65itoLiRPKirbm9wjl94uatbTS/wCkb4/+unl/6vbXGalcpf8A7y3f/rnJXVeINSm/5d/L8yT/AJZ1lWNilhY+Zsj/AOenl0UPd94JHNx6b/rriR/NqncxzTSJJIn+rSuq03TftXn3FxBH+8/1lZt95N1c+ZH+5/5Z/uv9mvSjV1OaUfdOektppdkmz/V1N5iVsf2S8saR/wCx5klWVsX2j9x2o9rzEcp73repQ2t95lvP/G/meV/y0q5JG9/Ja/Z/L82R656503ypP3nmf9M67zwlpKXUaeWnmxSJ+8rwdD2jg9WsXljSPf8AwPWroll+6TzPM+5+8ruZPBv3/L8v92lZtjHc2sc9vHa+V8ifvf8AnpUGnKZum6J9lkg8tP3VTf2J/wAtNnm3Mf8Ayzrb0TTX8x/M/wBbG/8Ay1qbTbG8l3/JJ5W/93Um3u8uxyWpaTNDvjkSPzZH8yOsex0l/Mf5PKl/5aV6RqVj5UiRx+X5X/LSq0dq/wA/+s/ef8s/+elT7wezjI5iS2eXTXt9lcxe+Eklkgk/1Uuz/c8yvXbm2Ty/3cHlSyVx/iix83ZH5/leWlaRkY1InJX2iPDbP8lv9xKp33hK5sLl/M8z79dzJpNz/Zv7t5PNkrnrWPxbL9tj1C1j8qT/AFclXzSMChH4R82N4/8AY/791D/wq6w8xPM8yX5PLrvPLvIrHy/sv73/ANGJTLmTUo/4P+udEak+bc09nHlPJbn4XWH/AC0tY4opP9Z+8rkpfBNt/pVnvjl/6Z1735cMm+O8nj/66VwHijxB4e0eTzI72OWumnXq92c3LA8c8UeEvsFwnmJ5Xlw/6uKvMdbsUlk+0Rp5suzy5K+mZL6w8URvJZvHLLGn/fyvOvEGiJa3TxyQXEUX+s8vy69nDYmX2jgrU4y+FngNzHNFJPHJ/frrfC8c2qSPZyP5tX/EFtDFv8vzP3n/AEzq58PPC82s+IIPn8qKSvXqVI8nMcEY+9ymVrfhKG1keSSD+CuDj8E3+qXDyRwSfZq+h/EnwzSWxk+xzx+bb/vJI5ZK6rwLqWm/8I+mn3kMcVc3190oc0dTpjhuaXLLQ8r+Gfwzh/1kkHlS/wDPSvadN8Jebpv2O8g/0GT93XMat4XvLq+eTQ3ki8yvSPAum6r/AGSlvqH/ACzrwsTiJ1VzXPSow5fdscBofgnxD8FtbfWNH8zUPD2/9/bf8tI6+ovDfjLSte8PwapHP/00kjrz3w3ptzdWN7Hcf6rZXAal4b1Lwbr91Jp97J9hk/1ltWVSUa/ky481P0Nj4x/F7yo7q3jguPKkT/WV88WPxWmtfLkkeSKXf/37r2DxJ4ktr/SUjj8uWXZ+8/d/6uvnjx/c23/Lnp1xL5b/ALySL/VxvXp4KlCS5ZRODE1Z8250Pi342ax5cflzyVwF94/1LXpE+0TyS+X/AM9ZKm8G/DfVfiDcT/6V9k8v/nrW3Y/s3+J7q+8vfH+7r24xwtDqrnBzVanvanPRyeVH5cbyeVvresfEkNhH5cif3P3lbcfwlm0aSePWNUjtPLSuV1fw/YaXI/l3X2qnzUqvwsOWcehvWOrf2zffu/3UVXLnxBNa/wAElP8AhD4btvEdy8ck8dpFXqniD4O211bJ9nuo/NrgqVKdOfLI6Y05yjzRPIrnW/Nj/wBR5v8Ay08yqFzqSXXn/wDPKuh1L4U6r9p8uP8AfRb6h1L4b39hJ9+SL5K1j7LTUx5Z9jlf7S82T/nlVOS+fzJ/k/1j1pSeG5pL7y5Hj/eUy+8E6xF+82SeVH/y0/5aSV380O5l73YyraTyZH8xI5fuVvabrf7v92/lSxpXJSaTqXlv5kEnmVDfR3kX+sST/pnR7OMuooy5D0X/AITKG1sfs8iVsWPjbSrW5T55PuV4zfX1zLbQR/vPN/6a1m3N9NLHR9UjII4iR9RWPxWsPLSP/VeXXQ6R8TNKv/IjvP3sVfHMfiCb7D9+SrNj4tmikSSuP+yYayidP1uZ9D/HrUrDWfCUH2Ofzfk/5ayf6uvk6OR4pK7zUvHTy2yRyfvYtnlyR1xMlinz3Fv/AMe1exgaDoQcTjqS55EPmffrS02T7LIkkj1m+X5tEf8Aq/8Anr5dd8o8xgeheH/EH2+5SOutj1a8/eeW/wC6/wBXJJXjmkyfZZPMrpLHW/NtvLrgr4b+U0jKR9LeAPG39l2P3/3sf/oDV1tj46S6j/eJHXzf8O9SmluLqO48uaKRPLr3Lwl4bTXo/LkvfKr5LG4aFM9ihiZS907O51Lyo08z97VCSR7DUnuI0kii2f8ALL+/T9WtrDwlqUEdxdRy+XWJq3ii2url/s7yfZo/9X/vtXl0ablL3djplI9dsb6HWY5/saf9soquSaLf/YU+Tyo99eLeF/G39gyfu383y38yvV/C/wAXrbWf3dw8lY1qFSMnK2hdOUS//Yl/LfTx/wDPT93HWlY+H/v/APPX/np5lPtvFth8n7+P/trJU3/CUaV5f+hvH/zz/wBZXL73Y6DB1L7ZFc+ZZwf6uqdjpt5/Zr+ZP+9rlfG3xjh8L6t5cifuq4P/AIaQe1kn+z2vmyyf6uuynha1SPNGJzyrQjJansdjpLxRzx+f+92Vj6/ZX9hpqfZ/9bI/7yT7lcl4b8da9qkb6p/qoq6HRNcvPFH2qP8Ad+b9ml/eeZ/q66Y0ZR+In2ykU7G5udP+y/Z3/eyb/wDW1salFcy/6RGnlS/8tPNj/wBZWb4J8G3+l3Pmah/pcUn7zzPv1vatrc0Wmp5dr+93pHXNKUeb3SomJbX00UcEck/73/nnFW3balc/Zkkj/wCuckdZuk75b55Li1/7aUal8SNE0u+8uOD/ALaVUo83wxCMl9pmP4603W5dkkbyfu/9XHXldz/wkNrJ+8/5ZvX0/wCH7mHVI0k/dxf8tI6fq1lpssf2iSyj82OnTxfso8vKRUw/tPeizwfTfFuqyyQR3if6uu8k+ImlWEfmR3Uf26NE/d1pat4NhluU+zpHaeZUP/Cs9Kluf3k/my7Fq5VKVWS5kRGNWN+U86ufi9DrNz+7g/1e/wAyOunj1ZLrSdO8u6jii/5aebVDVvhnZ+Y/2fzJbmR3kkuaZ/wrPUrDTfMjuvtcUdbctD7LsRH2vM+ZGxJ9gtfP8x/3v+s8yWs37TYXVz+8uo/Nk2VxkfgXWP8AVyXX7qOuh/4Re2sP3n+t8yo9nDX3g5pdjV1LZLHa+X/y0d46yo9Jew8y4j/v+Z5f/PTdXQ2NjDF/Z1x/y1jR45K6G5022ijtf9XLWMpcvuxLj7xwdz9sh03zPIrm/wDhIJ/7n/kOvXY7Gzlj/wCWf3KT+zU/uR0lXX8o5UZS6noHi3SZrW+nt/8AbSrPhKR9Pj+z/wC3Xpfi3RLbUNWn8vy/3k37yuPjsbmwvkjt/Llikd/MkrkPXjHlidDY3z3VtPb7Lf8Ad/u6h/tK2+S3kg8qLZWbpttNFJ5kjyf9dPMrp4vD9tf3P/TWuaRtzaFO2trbVI4JLeerMmkvFHB/y1qaPRLaKSCO3/c/89Kv+Ylrs8vy6PeNuWJz2paTcy7PLfzf/sqLaxuYrlLj/W/JT5L5PL8zfJLLUP25Io/3afx/vIq0I90h1bzr+RPMfyv+ekf/AD0qzbW1tLI/7nyq5651a8/fx7P4P3f/AEzqH+0r+XZJH+6iqomR0P8Aa1nF59vH/crNkj/ePJ+7lrH1a5hijeSSeOWn6brafYbr7O/+r/1nm1n7xn8jqrG+f/WSf6r/AFcflVNJ9jv4/wB5/ra5WS5mv98fnx2kX/LP+Crmk6TbRyfvHklljSqNvsrQxPFvgW21S2eOzeTza8E8W/s36l9pe4s7rypa+ro7aHy38v8A1tQ31kn2ZP3/AJMmyuijWnQ+E46lGMpHxDY/ArxtFJ5ln5kUtdtbeG/GHg2x/tDWNRju7aOH/V/f+Svoe+1uzsJEj/5a7P3n/TR6+af2tPiJDFoiaPZzyfaf+WkcVerSrTxU1GxwSpwoRcjxzxt4/s/Eetv9ngj8quh8JeIJrXTfLt7KPzY/+WleCaTJNFJPcXEEn369y+DnjLwx5iW+qP8A2f8A885a+gxdGNClyxVzyqcvaTOz0mO8upJ/MfyvM/1kldVpPhf7BYx3H7uWX/lnHXSeErHR9Ztnjj17Sfv+ZH+8pmpeMvD3g25TT7zUbT92n+rr5aUpy6HtxjGPxM6SxvoYtkclrHLV+51tJf8AV+ZFc1xkfxa8K2sn2i4vbeX/AJ51g+IPjR4VmvvM8/ypY3rn9hUl9lmvNGNtT0KPxIkVjP8Av5IvMevHPG3xRewvp4/Pk83Z5lcx4t+NiS+f/Z8/mxf6yOvN9S1J9Zk+2Xn/AC0evXwmAlzKUjzquJ+zENN8UardeIJ7zf8Auq6GT4kJoPh+60uO6j+w3myS7/6aPWP4X8N6l4yuXs9PT/WP/rIq7Ox/Y5vNU/5CGqeVXvSlQh8TscEadSXwq551J8XrOw3x2db1j8XtSv8ATfvyeb/q69Ck/YVTy0+x63W94S/Y9m0bZ/amqRy23/POKsZV8Fy92bRo4g+ftS1u5upHkknklqn++uv++K+t4/2a/CXlvW3onwX8JaX/AKu1k8yN/wDWVj9fpQj7qD6pVkfLXgXwL4ni/wBMs0krpL7w/wCOfLj/AOPjzY3/AO/dfXUek2FhH5dnB/q4amvZPNtk8tP7/wDqo68mWYzlPm5UdkcJ7vxHyRpMfjbRr6PzEuJf+utdn9p8VX9s8d5pfm/9NK9m1bSft9k8kj+V8n7v/npvqha+H7yX95caj/BUyxfN71kXGhKMtzyvw/4TvJdbT7ZpccUsldzqXgWGS2T5/wB7vq/c2N5/wkieXdfwf6utWT7ZF+78+PypH+SSuepXqSkjaNOPKeaXPgX7Lvj8iOXzKoXPwzs7rfJ5Edeo3N8l/wDu4/3UnyeZJVmOxuYv9Yn+rT93VfWakQ9lGUT5s1L4U/apJ5Psv+rd5I64PxJ8M5v9ZbwSV9mf8I/5v7yS1/g/551W1LwlbazY2vlwfxvXTSzSrGxzSwkT4AvvBt5F+8+y1iSaTc2v7uvuq2+F1tfyfvE/dSVm618BdKv4/Lt/9bXtxziMehwfUpWPhuTf5bx76ZHfPFvjk/49v9ZJHX1dc/suvdSf6/8Aex1zGt/su3kUj/8ATOu+nmmHl1OaWGqR6Hzrc7It8luknlUXMkPmeXb/AL2LYn/LP+OvSNW+C+q2Hn/JJ5cdcNqXg68sI3+T93/y0r1adelO3Kzm5ZRKfl+bGnlp/rKmuZEtY/L/ANiqccflfu9n7qpvMf8A1f8Ayyq5BE7bwlqX2WVLiOf97G9d5Y+OrzS9/wBj/dfP5kdeOW0n2CT79dtY6tDf2KW8jx+bbp+4/wCmiV5tehGqXGUonT33i25utSgkuH82Wpv7SubqRI7f975n7ySuS+0+b/HH+8r1r4Q+H7a61JJLx44opErzaqjh6exvHmnJHefDv4SzeI7FLi8kkil/1lbfi34L3Og7/wCz/Mr0jSfHWg+EtN+z26SXfl/8s4vn8yqHiTx/4h8UabJ/ZfhS4/eJ5fmS18r7erKR7sqMInDeAPh5c6pc/wCmXX+sT/V16X/wruz0ux/dpJXiek+KPFXg3xJ5mqJH+8fy/s1fQnh/UrzXrGCS4g8r5PMqMVGfMpStZhRkjgNS+DHh7VL57y8SSWq3/CpfDejSfu7W382NK9X/ALNubr95s8ry/wDV1TvvD9tLcpJI8ktYxrz5eW5t7OPY4m+k0rS9NSz8i38r/V/6uuJudNfzHks/9Vcfu/3X/LOvTtW8C21/vj2SebH/AKuofDfglNBtkj3yXdz/ANNaKdXl6hKDkY+iat5UcHmJ/rH/ANXW9fatpsVskdxUOt6TDayJ5f7qXZXnXiC51j/Vx+XLFHR7tWaCUuWJ2GreKdKtbHzLeDyvk/49pa56x+G6a9/pkkHlf9M65Wx03XtUvoJJE/1b/u69L8P+JNbv9lv/AGX5X/TT/lnW0o+xj7rMeZVDY0Tw+81snlwyeVGnlyVsXNj5P/PPyv8AnnVzSJLmWPy7iCOKXev+qrVvrHzd8kcH+r/1debKR0xicf8A2S/9+T93/q5YqLGxe68j5PK+Sukjj+yyJ5af6vZ/rarSfZvN8uP/AJZ0R94vlMf+yfN/1if6yuejsXij+zyf9s67ny3/AOuXl/6uSqepaT9qj+z7I5fMq4mZwcek/u7ry0jljk/5Z1T0nTbb/VyQfvf+Wcdd/beF0/5aTxxRbKuWPg3TYpX8tKv2pl7I8ukvrDS9b8v7LJ+8re02SGW28z93LFv/AOWtdhfeBdEv5PM2ebL/AMs6x9W8C/vEjkfzbb/nnV80ZB7OUQ8P6tZ/ZvL2Ry+Wldp9s8N/88Y64KTwveQ26eWnlW2/95T/APhH0/vyVHKujNY8x7Zc3Txa3P8APHFFI9ULnVnsP3ciR/vJvM8yqEltN9u8yT975f8ArK6Sxsba/tkj2ebLXOehGXulO2ubC/8APj2SRfPW9Y2P2Dz/ALPPVaTRLaKN44/Lll3/AOsq5JHDYW3lxv8Ax/6yWo1LiXLbUraKNI7iy/dbKoat9jv/APVpH5kif+OVT/ttIrl5N/my/wDLOptNtvt8qf8APWjU25inJbPLH5n+qp8ljDF5Ekjx+VJ+7rYubG5tY/L2fvf/AGSj+zX8tJNn72q5iDnpPD81/JP/AKuKL/0Y9H9ifvP3n+qj/wDIldhbeTaxvHvj8qs3UrH7V53l+XLLV80iJRMr/hH9N/f/ACR0yx8N23mP9jgj/wCmklPjsUsLF45P3sVTabvl3x7PsksdMOXYfq2iaVY2PmSQ/wBysq2tnv5H8v8AdRR/6uSuq1a5SWxSP9xFFWDbal/pP2f93F5n/PWOlGQS+E56S11LS9/mPHdxSOlQ6tJcyxpJ5EkUuyutuZHljn8zy/8ApnFWbfRpFEnmTx/ZtlWc58qfGPxbrHheP7Zb2v8AB/rK+NvGXjK/8Uak9xqHmebGnl1+q2peCdB1mP8AeJHLFvrB1b9l34e+I40kuNIt/NuH/wBZXvZfj6WFXvxPJr4SrV+Fn5feG/H9/o0n3PNi2f8ALWvafCX7Q/huKRI9c8L2ksUn+s8qOvofxb/wT78Gapc3Uel6hd6fXEx/8E9vJvvLk16SaOvZqZhgMR3RwRw2IhLZMs+H/ij8ENZ03/SNIktJayv+EF+GmvabdXln4vt4oo/9XHdV2ek/sD+FYvIjvNUu5fv1fuf2H/D32n7PJdXH9kR/6uvJ9pg435ajO/2deXxQR85a3H4JiuX+eSX/AKZRVj22m6J8n2eC4lljf/nnX2Bpv7I/hiwk/dp53l/6vza9C8P/AAl8PaX+7/s63/j/AOWdKWPpwj7rbJjg6kpbWPgmx8L6rrPn/Y9BuIq27b4C+JPEf7y4svskVfdseiW1h58dvax+bVaPZNbJb3CR1l/ak+b3UV9SXN7zPE/hv4JtvBFz9n2RxeYiR16jptrDqkk/z/utnl0yT+C3t4P3vyeX5tdPomm+bH5eyTyq46k5T96W52RiZv8AYl5FJ5lu/wC6jR6JNNvP9XI8nmx/6vyq62TSUtZE8tPO/v1Dc20NrH5kc/k+ZsrGUi4xRx9zon7zzLh/KqHzLa1sftkifut9dPJ+9jn/AHkcttsrE/sn94/mP/rHpBIzZNSs4t8n/kOixk/0ZPLTyopHf/lpVyTw3+7T5/KijSmabpH9l7/Lf97WXMIfc/Zr+2fzJP4E/eVm30ltYSPJH5csX/LSOti5sbn546zbnSZvLupI0klkq4yiQclqUiXUiSW88n+p8ySP/gdVrG5muo57jZJL5f8Aq6s6bpL/AG66+f8A1f7uPyq6TSdEtoo38xPKl/5ZyS/8tHaumVSNzL3jjNJ1K5luXj8uSLzNkddhpMlzFG8n7urMem20upQWf+ti/wCmX9+tWT7NFvs7dI4vk/1lc1SXMbxMfUtXtvLeS4/uf6qL/lnXPSSQyx2tvb/aJZf+WkldtHokN1s/9GS1NH4W8rZJ/sPUFcspHH6T/wAe32O8tZPs2+tuTRLO6sUjrSk01/3HzyVD5bxbPMeSWo5uaQRiU5NJ+y7Pkjll2VQudNttZkT/AJ5R/u/+ulbEls8v8Hm1DfWU0Vj/AKP5kXlulXze8Ejj9b8E2eqST/uJIvk/eSVwdx+zxpWqXL/6yGWT/lnXsdtLNNI8dw/8f7zyq3rbSX8tJJH/AOmjyV2Rr1IfCzGVKnL4kfKPiD9jm2v9kmn3XlSyV5vrf7I/ifRfPks4P7Qijr9CJLa2i2SR/wCsk/1kdHhuO28v7RG8flSJXZHNMRCPNe5zSwVKR+XepfDvWPDks8d5otx+7/d1if6H88cn+iSxpX69XPgnRNZtv9MsY5opK8f8f/sl+CfGVz5f2WPT5f8AplXpUM6j/wAvUc1TLZR+Fn5xW32b9xJI8leheG/FvhvQbl5PLku/Lh/56V9P237A/hj5/M1S48qOt6P9hHwT/wAtLqStq2Y4WrH3mzmjhMRE8Z8P/tlWfhy2e30/whb+bGlZviT9sLx54ytnj0+1j0+Lf/q7WOvpbw3+xr4Jtd95Ha+bF/01rtrH4J+GNBjn+z6Xb/8ATP8Ad15UsTgqUvdg36nZGjiJP3pHyR8KfCXjDxl4gg1DxBBJFF/rI6+sbGNLC2S32V0lr4XhtY/3fl1TvoktY4I4/wDWyV5Veu68trHfTp+ziZsdy9rJP8knm0yT+OT95/1zq/bWP2qP7R+7/dpVD+xJrqT7ZI/73565onVqVvLeK28uOrMls/l+Zs8qX/lpV+20l5f4I5fLrYtvD/lRwRyP+6oK5Tg77SftVykkifvaoX3heGWOC3s0k/gjkrs7nSfKufL3ySxVmyab5X+reOKWgxkcrJ4S+yySXEbx/wC3WxpsnleZ/wAsrb/Wfuqh1Kxfy3kt3k/56f8AXR6uW1umqWKfaHt/N+T/AFVMiIyO+eWN/nj/AHdbdjJD5f7yf97GlU7GxsJY/v8A72rkkiRR+Xs82s/dNohc2zyx+ZH+98yq0dteS3NrHHB+6rVtbmGWR/k8r/nnHLWl/aUMtsnl/vZdlRH3S+XmMGO2h8t5Lz918/7yobaOGWR49kcUUdP1KT955kf+q+eq0ckP2VI9kk0tEoke6Tf2bD5n7v8A1W+i+0n/AG/N+7UMd9bWEfmSPJ/0zjq/bX32rf8A88qY9Sn/AGJNFH+7pkeiTeWkkdbEdy8u+q39reVc2sf+3+7oDUrW3h+5m3/JUP8AZL/88ZK6SPVvsu/5P3slWf7Sn/55x1ZkMtdWhluUjuIJPuf6ytvSbGz+S4j/ANbsrb1vwkmg3P2fyKzY40sLb/gFQenGXNHmLlvfPY/9NfMm/wBZLHVbVtbtpY/LkgjtPn/d1lXGpf7Ekvl/6ypraR7+5/eJ/HWfKUMjsXij8utLw/bJFG8m/wD1b1f/ALEuf+Wb+b5ldJY+D7iw0l3k61oZSlGJWk/eyfu/7laVj4f8m2/5Z+bJVPRNNmupP3n+tj/1lb0cbxW83mQyS+XWEuYJS8znrnw/5skHmPH+7TzKoX1jc+XP5f8Ay0StXUpXi2Sfu/LqtJqSRf6x6v3g5tomJe2P+hTyeR5ssez93TLG3eWN/wBz5Vb1zc/2pYv5fmReZsqH5PLmkuKv3g5vtGPfaJDFGkd5DHL8n/PSn22mw+Z9yTzdn7uSrl9fJFHaySQebF/H/wACqaPzpf3cafuv9ZRyyI9pHlMq+02GX95JPH+7qhJptt/00rS/fS7/ALRB5ttv/d0/57qT93+6/wCmdXzcphze9ucffaB9qkgj/wCWUmzzK6HTdNSWx8uR44pd9bEu/wCxP/y18xE8usq2vvNknt/Io+KJRDHbJ5l7Jb/6qOmR2z6hInyed5f/AH7q/bWN5YSPp8cH7q8StuTfFJa/P/10qyoy5bmPH4fSWRPMeP7ktUJLFP7n+sTy67C+jh8vTvn/AHfz+ZWJq2mvFs8v97WPMXGUZHExx3NrI8kflyxb/wDlrWlHGksb+Y/m+X+8retvD7/JHJVa+0mG1kT9x/fj8umETj4/s37/AMtP7/l+bT7KxfyvMkS3i8utiOxSLfJH/rdn/ftKh+f562I9pE4n/j1uftEieb5j+XV+21b7LI/lp5UVatzcw+XJJ+7lqnfWL6pYv+//ANXVcu5jzcpc/wCEx/0b/SHj/wCudYkmrJrMnl/6qKprbwu91J5kifx1Zk8PvF/o8f7ry3/d1p7xHMU5NNe6328f72oZLZ7C2/eP5scldVbabNdSeX5ElH/CPzf6z7LJ9/8A5a1nyy5uUI21OJjkS6ubX/n2/wCef+3Wl9pSW2eO3T97I9dDH4SuZrH93ZXH3/8AllHVyx8E3MVjBJHp135u/wDd1EubsXzR7nNyabN5aSRp5vyfvJKm1ax+1WM/l/uq7D/hG9Vl32/2K7qGPw/rFrG8kekXEsn+rq483YjmpnlFton2DUp49kfl760o/D6X8j/9M67C58I69dXV7/xJLj/rpWlH4F1KKP8Ad6RceX/HW0oy5tifdOGj0mH7T5cbxxfJVa5sXikSOT/lp+7r0KT4b6rNcvJ/Z0kUWxPM+5RH8O7+KR/tCfx+ZJ5siVHspc2zKjKPc4nTbZ7rfHbv/wBM/wDV1q3H2+1kTzEk8rY8fmVqyeF9V+3fvLWOKWP/AKaJWlJpupfbv+Wf7tPM/wBYlHsZ9h+0p9ziY/D9z9pgjjoj8PzfaU8z+/Xc/YbmWSCPfaReZs/5aJVbxBfPYWL+XNb+V/10/eVEqFX4uV27ijVpX5YtXOGudNS1/jqH7Cn2FPMfzfLf/llTJLl7qSof9VJ5n7yucuRc+zW3yfJ5UtPtpIfL/wCWnmyVT1KNL/yI5Kp6bY3Nhcp/uf6utTM6qxtrny7WS4T7JfRv88fmb6I7mG1kuvL/ANVJU39rQy2yfPH5tU7mOa/3xxv5UsiPJH+7/wBZR194B/8AaT+Za/6zyt9XI5JornzLifzbb/lnHLUOmyJLY/8ALPzY/wDWVpfbrD/lmn+rSj4ZGnxR5iz5b+WnmeXRJG91Ilnv/g/eeV/cqH9zLbp9ouo6mjubCw3+ZdRxVcYy+GKIlKMUaX2ZLCP93DVaS2e6/wBY8n/TOq0mt/b9nlz/ALrfVm+1JNekgj3xxXMaeXHHF8lR7OZfNGRz19JbSyT2/wDqpdn/AC1+Sub1u5TS5LX/AJayx/6v/poldnqWifvH+0f63/lpVOTSbDULlPL/AOWdBmYP257+RJI7WSKKT/yHVzzPKjeTyK0pNNhtZP3n+qrBtrlLqT93P+6k/wBXQac0o+6X/wC0klj/AHnmVNY6lDFH5cf/AGzklrNvtNeXZbx+XF/z0qtbaT9g/jj+55lRzF+9I3v9bJ/rPN8z/WVgyW00Vz5n+5HW9baaktyke/8Ae0alpKfYUk3/AOkx0cwe6cxc77qTzJH8n/pnFT47aH55PIq5JpMPlp5n9z/WVm3Nt5W/5/N/5aJHVmMhkli/meXHPVyORItn/LLy6xLbfa6l5fn/AOjSJ/y1/v1q/ZrO1uf+ulARNKS+SW28uRPKlp8ciRW1MjjtrWTzI382n2Nt/aknlx0cvMXzRGW2mw+X5ezzYt70+PSE8z/plJsrV1LwlqVraxyfZbiK2kplzpN5ax+Z5EkXyVfsZdmRGpCXUx5NETzE+Sn/ANkpa/6t5KuRxv5afPTI/Olj+/5tRyyL07jP7Jf/AFe/95sqz/YifZkk/wCWv+rotpJvMePf5VH9pTRSJb/6qpHqVo9EubqN/nqH+yb/AP6eKvyavNF+72VN/aVz/wA9qXLIXKf/2Q=="/>
          <p:cNvSpPr>
            <a:spLocks noChangeAspect="1" noChangeArrowheads="1"/>
          </p:cNvSpPr>
          <p:nvPr/>
        </p:nvSpPr>
        <p:spPr bwMode="auto">
          <a:xfrm>
            <a:off x="-762000" y="1195118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4648200" y="578077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 smtClean="0"/>
              <a:t>Arthur Gallant</a:t>
            </a:r>
            <a:endParaRPr lang="fr-CA" sz="4400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1281"/>
            <a:ext cx="2819400" cy="468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48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SERGEANT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CALEB DICKIE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Colten’s 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7139"/>
            <a:ext cx="228544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26" y="3657600"/>
            <a:ext cx="277876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6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2661" y="65629"/>
            <a:ext cx="65793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Great </a:t>
            </a:r>
            <a:r>
              <a:rPr lang="en-US" sz="4000" dirty="0" err="1" smtClean="0"/>
              <a:t>Great</a:t>
            </a:r>
            <a:r>
              <a:rPr lang="en-US" sz="4000" dirty="0" smtClean="0"/>
              <a:t> Grandfather </a:t>
            </a:r>
            <a:r>
              <a:rPr lang="en-US" sz="4000" dirty="0"/>
              <a:t>William Savage </a:t>
            </a:r>
            <a:r>
              <a:rPr lang="en-US" sz="4000" dirty="0" smtClean="0"/>
              <a:t>(WWI) &amp; </a:t>
            </a:r>
            <a:r>
              <a:rPr lang="en-US" sz="4000" dirty="0"/>
              <a:t>son William Savage </a:t>
            </a:r>
            <a:r>
              <a:rPr lang="en-US" sz="4000" dirty="0" smtClean="0"/>
              <a:t>(WWII)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2711648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Emmily’s</a:t>
            </a:r>
            <a:r>
              <a:rPr lang="en-US" sz="3600" dirty="0" smtClean="0"/>
              <a:t> 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Grandfathers 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8238"/>
            <a:ext cx="2132613" cy="352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514317"/>
            <a:ext cx="209222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43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TRACEY ROBINSON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25146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Lorynn</a:t>
            </a:r>
            <a:r>
              <a:rPr lang="en-US" sz="3600" dirty="0" smtClean="0"/>
              <a:t> Gallant’s </a:t>
            </a:r>
            <a:endParaRPr lang="en-US" sz="3600" dirty="0"/>
          </a:p>
          <a:p>
            <a:r>
              <a:rPr lang="en-US" sz="3600" dirty="0" smtClean="0"/>
              <a:t>Grandfather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7" y="609600"/>
            <a:ext cx="2913193" cy="5181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136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1579" y="762625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PETER</a:t>
            </a:r>
          </a:p>
          <a:p>
            <a:r>
              <a:rPr lang="en-US" sz="4000" dirty="0" smtClean="0"/>
              <a:t>THOMPSON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25146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Mykayla</a:t>
            </a:r>
            <a:r>
              <a:rPr lang="en-US" sz="3600" dirty="0" smtClean="0"/>
              <a:t> &amp; </a:t>
            </a:r>
            <a:r>
              <a:rPr lang="en-US" sz="3600" dirty="0" err="1" smtClean="0"/>
              <a:t>Shyan’s</a:t>
            </a:r>
            <a:r>
              <a:rPr lang="en-US" sz="3600" dirty="0" smtClean="0"/>
              <a:t> </a:t>
            </a:r>
            <a:endParaRPr lang="en-US" sz="3600" dirty="0"/>
          </a:p>
          <a:p>
            <a:r>
              <a:rPr lang="en-US" sz="3600" dirty="0" smtClean="0"/>
              <a:t> 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625"/>
            <a:ext cx="349758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346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9661" y="589368"/>
            <a:ext cx="5097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HUBERT BARNABY &amp; BENEDICT DEWOLFE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Nicholas Treadwell’s</a:t>
            </a:r>
            <a:endParaRPr lang="en-US" sz="3600" dirty="0"/>
          </a:p>
          <a:p>
            <a:r>
              <a:rPr lang="en-US" sz="3600" dirty="0"/>
              <a:t>G</a:t>
            </a:r>
            <a:r>
              <a:rPr lang="en-US" sz="3600" dirty="0" smtClean="0"/>
              <a:t>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Grandfathers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2" y="370939"/>
            <a:ext cx="2873727" cy="3581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81" y="3124200"/>
            <a:ext cx="2532596" cy="34814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369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1" y="589368"/>
            <a:ext cx="6384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ROBERT &amp; CAMPBELL 			                WORRELL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Jack’s</a:t>
            </a:r>
            <a:endParaRPr lang="en-US" sz="3600" dirty="0"/>
          </a:p>
          <a:p>
            <a:r>
              <a:rPr lang="en-US" sz="3600" dirty="0"/>
              <a:t>G</a:t>
            </a:r>
            <a:r>
              <a:rPr lang="en-US" sz="3600" dirty="0" smtClean="0"/>
              <a:t>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Grandfathers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5364"/>
            <a:ext cx="1828800" cy="325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6" y="3048000"/>
            <a:ext cx="1950244" cy="354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8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916498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William Russell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of  Drew &amp; Samantha Tweedie, Kaden </a:t>
            </a:r>
            <a:r>
              <a:rPr lang="en-US" sz="3600" dirty="0" err="1" smtClean="0"/>
              <a:t>Buggie</a:t>
            </a:r>
            <a:r>
              <a:rPr lang="en-US" sz="3600" dirty="0" smtClean="0"/>
              <a:t>, </a:t>
            </a:r>
            <a:r>
              <a:rPr lang="en-US" sz="3600" dirty="0" err="1" smtClean="0"/>
              <a:t>Amaly</a:t>
            </a:r>
            <a:r>
              <a:rPr lang="en-US" sz="3600" dirty="0" smtClean="0"/>
              <a:t> Russell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15123"/>
            <a:ext cx="3600556" cy="472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Byron Savage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Nealah</a:t>
            </a:r>
            <a:r>
              <a:rPr lang="en-US" sz="3600" dirty="0"/>
              <a:t> </a:t>
            </a:r>
            <a:r>
              <a:rPr lang="en-US" sz="3600" dirty="0" smtClean="0"/>
              <a:t>Savage’s</a:t>
            </a:r>
          </a:p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457200"/>
            <a:ext cx="3829050" cy="5105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90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6125" y="7620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Ronald MacDonald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Trent Power’s</a:t>
            </a:r>
          </a:p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7" y="533400"/>
            <a:ext cx="3169603" cy="5105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982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5400" y="751560"/>
            <a:ext cx="438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EARL WEIR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914900" y="2263676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dirty="0" err="1" smtClean="0"/>
              <a:t>Lexen</a:t>
            </a:r>
            <a:r>
              <a:rPr lang="en-US" sz="3600" dirty="0" smtClean="0"/>
              <a:t> </a:t>
            </a:r>
            <a:r>
              <a:rPr lang="en-US" sz="3600" dirty="0" err="1" smtClean="0"/>
              <a:t>Guimond’s</a:t>
            </a:r>
            <a:endParaRPr lang="en-US" sz="3600" dirty="0" smtClean="0"/>
          </a:p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4399071" cy="4495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714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WILLIE FARRAH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Ella &amp; Stone </a:t>
            </a:r>
            <a:r>
              <a:rPr lang="en-US" sz="3600" dirty="0" err="1" smtClean="0"/>
              <a:t>Breau’s</a:t>
            </a:r>
            <a:endParaRPr lang="en-US" sz="3600" dirty="0" smtClean="0"/>
          </a:p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2" y="1066800"/>
            <a:ext cx="4292538" cy="487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563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854214"/>
            <a:ext cx="4738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Wilfred </a:t>
            </a:r>
            <a:r>
              <a:rPr lang="en-US" sz="4000" dirty="0" err="1" smtClean="0"/>
              <a:t>LeGresley</a:t>
            </a:r>
            <a:r>
              <a:rPr lang="en-US" sz="4000" dirty="0"/>
              <a:t> &amp; Frank Sewell.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Sage Augustine Connell's </a:t>
            </a:r>
            <a:r>
              <a:rPr lang="en-US" sz="3600" dirty="0" smtClean="0"/>
              <a:t>Great Grand Fathers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91" y="2819400"/>
            <a:ext cx="2644544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7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DEALY LANDRY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190500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  Lauren, Gabriel Landry &amp; David Pickford and Asher Kane 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r="496"/>
          <a:stretch/>
        </p:blipFill>
        <p:spPr>
          <a:xfrm rot="5400000">
            <a:off x="-64691" y="1781264"/>
            <a:ext cx="4625181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04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FREDERICK H.</a:t>
            </a:r>
          </a:p>
          <a:p>
            <a:r>
              <a:rPr lang="en-US" sz="4000" dirty="0" smtClean="0"/>
              <a:t>PAYNE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</a:t>
            </a:r>
          </a:p>
          <a:p>
            <a:r>
              <a:rPr lang="en-US" sz="3600" dirty="0" err="1" smtClean="0"/>
              <a:t>Wynston</a:t>
            </a:r>
            <a:r>
              <a:rPr lang="en-US" sz="3600" dirty="0" smtClean="0"/>
              <a:t>, Huxley, Everett </a:t>
            </a:r>
            <a:r>
              <a:rPr lang="en-US" sz="3600" dirty="0" err="1" smtClean="0"/>
              <a:t>Foran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8" y="685800"/>
            <a:ext cx="3226997" cy="487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0028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REG SAUNDERS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</a:t>
            </a:r>
          </a:p>
          <a:p>
            <a:r>
              <a:rPr lang="en-US" sz="3600" dirty="0" smtClean="0"/>
              <a:t>Luke and Charlotte</a:t>
            </a:r>
          </a:p>
          <a:p>
            <a:r>
              <a:rPr lang="en-US" sz="3600" dirty="0" smtClean="0"/>
              <a:t>Saunders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189471"/>
            <a:ext cx="3169920" cy="4283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9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838200"/>
            <a:ext cx="464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Hubert Barnaby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	&amp;</a:t>
            </a:r>
          </a:p>
          <a:p>
            <a:r>
              <a:rPr lang="en-US" sz="4000" dirty="0" smtClean="0"/>
              <a:t>Benedict </a:t>
            </a:r>
            <a:r>
              <a:rPr lang="en-US" sz="4000" dirty="0" err="1" smtClean="0"/>
              <a:t>DeWolfe</a:t>
            </a:r>
            <a:endParaRPr lang="en-US" sz="4000" dirty="0" smtClean="0"/>
          </a:p>
          <a:p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3377505"/>
            <a:ext cx="487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</a:t>
            </a:r>
            <a:r>
              <a:rPr lang="en-US" sz="3600" dirty="0"/>
              <a:t>G</a:t>
            </a:r>
            <a:r>
              <a:rPr lang="en-US" sz="3600" dirty="0" smtClean="0"/>
              <a:t>randfathers to Nicholas Treadwell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22960"/>
            <a:ext cx="36576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9065" y="561934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ROY &amp; ANNA SAUNDERS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474945" y="1261799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Grandparents to 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Caroline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MacMillan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13" y="1447800"/>
            <a:ext cx="2743832" cy="3352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2" y="378139"/>
            <a:ext cx="2495250" cy="33273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712" y="4078006"/>
            <a:ext cx="2819400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31113" y="5208541"/>
            <a:ext cx="3704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TOM MACMILLAN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113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8382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WILLIAM SAVAGE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Lauren &amp; Elena’s Great - Great Grandfather 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8" t="-1498"/>
          <a:stretch/>
        </p:blipFill>
        <p:spPr>
          <a:xfrm>
            <a:off x="-3251235" y="990600"/>
            <a:ext cx="6261135" cy="46638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156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5085" y="150662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George Fraser &amp; Windsor Kingston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1815028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Grandfather to</a:t>
            </a:r>
            <a:r>
              <a:rPr lang="en-US" sz="3600" dirty="0"/>
              <a:t> </a:t>
            </a:r>
            <a:endParaRPr lang="en-US" sz="3600" dirty="0" smtClean="0"/>
          </a:p>
          <a:p>
            <a:r>
              <a:rPr lang="en-US" sz="3600" dirty="0" smtClean="0"/>
              <a:t>           Keira Fraser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5" y="381000"/>
            <a:ext cx="2468166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05200"/>
            <a:ext cx="3156040" cy="31560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322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256358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HAYWARD GRANT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8662" y="1019683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Great- Great Grandfather to</a:t>
            </a:r>
            <a:r>
              <a:rPr lang="en-US" sz="3600" dirty="0"/>
              <a:t> </a:t>
            </a:r>
            <a:r>
              <a:rPr lang="en-US" sz="3600" dirty="0" smtClean="0"/>
              <a:t>           Molly Groundwater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" y="995620"/>
            <a:ext cx="2494598" cy="3086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95" y="3558773"/>
            <a:ext cx="4399334" cy="30861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576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83399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RAYMOND MOAR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5376" y="10668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Grandfather to</a:t>
            </a:r>
            <a:r>
              <a:rPr lang="en-US" sz="3600" dirty="0"/>
              <a:t> </a:t>
            </a:r>
            <a:r>
              <a:rPr lang="en-US" sz="3600" dirty="0" smtClean="0"/>
              <a:t>           </a:t>
            </a:r>
            <a:r>
              <a:rPr lang="en-US" sz="3600" dirty="0" err="1" smtClean="0"/>
              <a:t>Maycey</a:t>
            </a:r>
            <a:r>
              <a:rPr lang="en-US" sz="3600" dirty="0" smtClean="0"/>
              <a:t> </a:t>
            </a:r>
            <a:r>
              <a:rPr lang="en-US" sz="3600" dirty="0" err="1" smtClean="0"/>
              <a:t>Moar</a:t>
            </a:r>
            <a:endParaRPr lang="en-US" sz="3600" dirty="0" smtClean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8" name="RD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7470" y="57150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3" y="2654242"/>
            <a:ext cx="5850562" cy="383551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577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5605" y="838200"/>
            <a:ext cx="448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FREDERICK ARNOLD FOREST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205605" y="278892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Brady </a:t>
            </a:r>
            <a:r>
              <a:rPr lang="en-US" sz="3600" dirty="0"/>
              <a:t>MacPherson's Great </a:t>
            </a:r>
            <a:r>
              <a:rPr lang="en-US" sz="3600" dirty="0" err="1"/>
              <a:t>Great</a:t>
            </a:r>
            <a:r>
              <a:rPr lang="en-US" sz="3600" dirty="0"/>
              <a:t> Grandfather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4098" name="Picture 2" descr="C:\Users\comeakei\Desktop\2014 RD Photos\Jayden - Brady Mac GG G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838200"/>
            <a:ext cx="3550371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0120" y="1524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Rfmn</a:t>
            </a:r>
            <a:r>
              <a:rPr lang="en-US" sz="4000" dirty="0" smtClean="0"/>
              <a:t>. W.J. DUNN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424537" y="3049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Mrs. </a:t>
            </a:r>
            <a:r>
              <a:rPr lang="en-US" sz="3600" dirty="0" err="1" smtClean="0"/>
              <a:t>Dewolfe’s</a:t>
            </a:r>
            <a:r>
              <a:rPr lang="en-US" sz="3600" dirty="0" smtClean="0"/>
              <a:t> 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88" y="1449336"/>
            <a:ext cx="4992624" cy="3962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527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8200" y="1524000"/>
            <a:ext cx="431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WILLIE RICHARD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148294" y="29549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Mme</a:t>
            </a:r>
            <a:r>
              <a:rPr lang="en-US" sz="3600" dirty="0" smtClean="0"/>
              <a:t> Lockerbie’s </a:t>
            </a:r>
          </a:p>
          <a:p>
            <a:r>
              <a:rPr lang="en-US" sz="3600" dirty="0" smtClean="0"/>
              <a:t>Grandfather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76600" cy="427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33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876800"/>
            <a:ext cx="1812925" cy="1570038"/>
          </a:xfrm>
          <a:prstGeom prst="rect">
            <a:avLst/>
          </a:prstGeom>
          <a:noFill/>
        </p:spPr>
      </p:pic>
      <p:pic>
        <p:nvPicPr>
          <p:cNvPr id="3074" name="Picture 2" descr="C:\Users\comeakei\Desktop\IMG_7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31800"/>
            <a:ext cx="4419600" cy="589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57800" y="6096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MEMBERS OF WALSH FAMILY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31242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Related to Brianna</a:t>
            </a:r>
            <a:r>
              <a:rPr lang="en-US" sz="3600" dirty="0"/>
              <a:t> </a:t>
            </a:r>
            <a:r>
              <a:rPr lang="en-US" sz="3600" dirty="0" smtClean="0"/>
              <a:t>Walsh &amp; Tyler </a:t>
            </a:r>
          </a:p>
          <a:p>
            <a:r>
              <a:rPr lang="en-US" sz="3600" dirty="0" smtClean="0"/>
              <a:t>Anderson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86200" y="3200400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Mrs. Morehouse’s </a:t>
            </a:r>
            <a:r>
              <a:rPr lang="en-US" sz="4000" dirty="0"/>
              <a:t>F</a:t>
            </a:r>
            <a:r>
              <a:rPr lang="en-US" sz="4000" dirty="0" smtClean="0"/>
              <a:t>ather &amp; Charlie Sullivan’s Grandfather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2400" y="1243280"/>
            <a:ext cx="543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ALLAN MCKENZIE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86232"/>
            <a:ext cx="2362200" cy="522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83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81925" y="2234231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Great-Great Grandfather to Samuel</a:t>
            </a:r>
          </a:p>
          <a:p>
            <a:r>
              <a:rPr lang="en-US" sz="4000" dirty="0" smtClean="0"/>
              <a:t>&amp; Henry MacLean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914400"/>
            <a:ext cx="559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STERLING BELL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23012"/>
            <a:ext cx="1812925" cy="15700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8" y="657920"/>
            <a:ext cx="2916936" cy="41650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91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2520464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Ms. O’Reilly’s Grandfather </a:t>
            </a:r>
            <a:r>
              <a:rPr lang="en-US" sz="1600" dirty="0" smtClean="0"/>
              <a:t>(on the right)</a:t>
            </a:r>
            <a:endParaRPr lang="en-US" sz="4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72000" y="6096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JACK O’REILLY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19458" name="Picture 2" descr="C:\Users\comeakei\Desktop\2014 RD Photos\jack o'reilly - GF Mrs O'To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0" y="1159669"/>
            <a:ext cx="3954270" cy="521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1069" y="8382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HENRY PERCY ANDERSON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28194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Nash </a:t>
            </a:r>
            <a:r>
              <a:rPr lang="en-US" sz="3600" dirty="0" err="1" smtClean="0"/>
              <a:t>Lannan</a:t>
            </a:r>
            <a:r>
              <a:rPr lang="en-US" sz="3600" dirty="0" smtClean="0"/>
              <a:t>-McLeod’s </a:t>
            </a:r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276600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1676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(ON THE RIGHT)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23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43400" y="2130523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Great-grandfather of </a:t>
            </a:r>
            <a:r>
              <a:rPr lang="en-US" sz="2400" dirty="0" smtClean="0"/>
              <a:t>Ms. </a:t>
            </a:r>
            <a:r>
              <a:rPr lang="en-US" sz="2400" dirty="0" err="1"/>
              <a:t>Bransfield</a:t>
            </a:r>
            <a:endParaRPr lang="en-US" sz="2400" dirty="0"/>
          </a:p>
          <a:p>
            <a:r>
              <a:rPr lang="en-US" sz="2400" dirty="0"/>
              <a:t> Great-great-grandfather </a:t>
            </a:r>
            <a:r>
              <a:rPr lang="en-US" sz="2400" dirty="0" smtClean="0"/>
              <a:t>of  Madison </a:t>
            </a:r>
            <a:r>
              <a:rPr lang="en-US" sz="2400" dirty="0" err="1" smtClean="0"/>
              <a:t>Bransfield</a:t>
            </a:r>
            <a:r>
              <a:rPr lang="en-US" sz="2400" dirty="0" smtClean="0"/>
              <a:t> , George</a:t>
            </a:r>
            <a:r>
              <a:rPr lang="en-US" sz="2400" dirty="0"/>
              <a:t> </a:t>
            </a:r>
            <a:r>
              <a:rPr lang="en-US" sz="2400" dirty="0" smtClean="0"/>
              <a:t>Cooper, Samuel &amp; Henry MacLean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0960" y="484257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WILLIAM 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          BRANSFIELD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5122" name="Picture 2" descr="C:\Users\comeakei\AppData\Local\Microsoft\Windows\Temporary Internet Files\Content.IE5\HW20QD0B\photo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505200" cy="51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504" y="2859167"/>
            <a:ext cx="5667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Kate, Max &amp; Charlie </a:t>
            </a:r>
            <a:r>
              <a:rPr lang="en-US" sz="4000" dirty="0" smtClean="0"/>
              <a:t>Gallant’s Great                           Grandfathers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304800"/>
            <a:ext cx="4876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CHARLES COOLEN</a:t>
            </a:r>
          </a:p>
          <a:p>
            <a:r>
              <a:rPr lang="en-US" sz="4000" dirty="0" smtClean="0"/>
              <a:t>                   &amp;</a:t>
            </a:r>
          </a:p>
          <a:p>
            <a:r>
              <a:rPr lang="en-US" sz="4000" dirty="0" smtClean="0"/>
              <a:t>WILLIAM CLANCY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6" y="685800"/>
            <a:ext cx="2047875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06740"/>
            <a:ext cx="2317504" cy="318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6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1600" y="1628239"/>
            <a:ext cx="4267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Ava Mitchell’s </a:t>
            </a:r>
          </a:p>
          <a:p>
            <a:r>
              <a:rPr lang="en-US" sz="4000" dirty="0" smtClean="0"/>
              <a:t>Great Grandfathers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27" y="304800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REID &amp; BURTON WISHART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16386" name="Picture 2" descr="C:\Users\comeakei\Desktop\2014 RD Photos\Reid Wishart- G GF Ava Mitch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2572567" cy="3861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74849"/>
            <a:ext cx="1861858" cy="2094590"/>
          </a:xfrm>
          <a:prstGeom prst="rect">
            <a:avLst/>
          </a:prstGeom>
        </p:spPr>
      </p:pic>
      <p:pic>
        <p:nvPicPr>
          <p:cNvPr id="8" name="Picture 2" descr="C:\Users\comeakei\Desktop\2014 RD Photos\Burton Wishart -Great Great GF of Ava Mitchell WW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93" y="2644827"/>
            <a:ext cx="2614318" cy="3660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4055_438238522907482_74827421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6090"/>
            <a:ext cx="3757137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67200" y="38609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BILLY SAVAGE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999184" y="1346113"/>
            <a:ext cx="419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Mrs. Morehouse’s Great Uncle</a:t>
            </a:r>
          </a:p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Uncle to </a:t>
            </a:r>
            <a:r>
              <a:rPr lang="en-US" sz="3600" dirty="0" err="1" smtClean="0"/>
              <a:t>Nealah</a:t>
            </a:r>
            <a:r>
              <a:rPr lang="en-US" sz="3600" dirty="0" smtClean="0"/>
              <a:t> Savage &amp; Charlie Sullivan</a:t>
            </a:r>
          </a:p>
          <a:p>
            <a:r>
              <a:rPr lang="en-US" sz="3600" dirty="0" smtClean="0"/>
              <a:t>Great Grandfather to Lauren &amp; Elena</a:t>
            </a:r>
          </a:p>
          <a:p>
            <a:r>
              <a:rPr lang="en-US" sz="3600" dirty="0" smtClean="0"/>
              <a:t>Savage</a:t>
            </a:r>
          </a:p>
          <a:p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71864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0728" y="609600"/>
            <a:ext cx="419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ROBERT BRANSFIELD Sr.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753853" y="2709195"/>
            <a:ext cx="449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Grandfather of </a:t>
            </a:r>
            <a:r>
              <a:rPr lang="en-US" sz="2800" dirty="0" smtClean="0"/>
              <a:t>Ms. </a:t>
            </a:r>
            <a:r>
              <a:rPr lang="en-US" sz="2800" dirty="0" err="1" smtClean="0"/>
              <a:t>Bransfield</a:t>
            </a:r>
            <a:endParaRPr lang="en-US" sz="2800" dirty="0"/>
          </a:p>
          <a:p>
            <a:r>
              <a:rPr lang="en-US" sz="2800" dirty="0"/>
              <a:t> Great-grandfather of</a:t>
            </a:r>
          </a:p>
          <a:p>
            <a:r>
              <a:rPr lang="en-US" sz="2800" dirty="0" smtClean="0"/>
              <a:t> Madison </a:t>
            </a:r>
            <a:r>
              <a:rPr lang="en-US" sz="2800" dirty="0" err="1" smtClean="0"/>
              <a:t>Bransfield,George</a:t>
            </a:r>
            <a:r>
              <a:rPr lang="en-US" sz="2800" dirty="0" smtClean="0"/>
              <a:t>  Cooper,</a:t>
            </a:r>
            <a:endParaRPr lang="en-US" sz="2800" dirty="0"/>
          </a:p>
          <a:p>
            <a:r>
              <a:rPr lang="en-US" sz="2800" dirty="0"/>
              <a:t> Samuel </a:t>
            </a:r>
            <a:r>
              <a:rPr lang="en-US" sz="2800" dirty="0" smtClean="0"/>
              <a:t>&amp; Henry</a:t>
            </a:r>
          </a:p>
          <a:p>
            <a:r>
              <a:rPr lang="en-US" sz="2800" dirty="0" smtClean="0"/>
              <a:t>MacLean</a:t>
            </a:r>
            <a:endParaRPr lang="en-US" sz="28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pic>
        <p:nvPicPr>
          <p:cNvPr id="4098" name="Picture 2" descr="C:\Users\comeakei\AppData\Local\Microsoft\Windows\Temporary Internet Files\Content.IE5\HW20QD0B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38200"/>
            <a:ext cx="3238500" cy="431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0728" y="609600"/>
            <a:ext cx="419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JEANNE                      	    O’REILLY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470728" y="25908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Ms. O’Reilly’s Grandmother </a:t>
            </a:r>
            <a:r>
              <a:rPr lang="en-US" sz="1600" dirty="0" smtClean="0"/>
              <a:t>(on the right)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pic>
        <p:nvPicPr>
          <p:cNvPr id="20482" name="Picture 2" descr="C:\Users\comeakei\Desktop\2014 RD Photos\Jeanne O'Reilly- GM Mrs O'Reil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943350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5033_438238429574158_97356921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27285"/>
            <a:ext cx="4800600" cy="33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68262" y="3721910"/>
            <a:ext cx="8610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Bryon Savage, Percy Savage, Billy Savage- Great Grandfathers </a:t>
            </a:r>
          </a:p>
          <a:p>
            <a:r>
              <a:rPr lang="en-US" sz="4000" dirty="0" smtClean="0"/>
              <a:t>to Lauren, Elena &amp; </a:t>
            </a:r>
            <a:r>
              <a:rPr lang="en-US" sz="4000" dirty="0" err="1" smtClean="0"/>
              <a:t>Nealah</a:t>
            </a:r>
            <a:r>
              <a:rPr lang="en-US" sz="4000" dirty="0" smtClean="0"/>
              <a:t> Savage</a:t>
            </a:r>
          </a:p>
          <a:p>
            <a:r>
              <a:rPr lang="en-US" sz="4000" dirty="0" smtClean="0"/>
              <a:t>Great </a:t>
            </a:r>
            <a:r>
              <a:rPr lang="en-US" sz="4000" dirty="0" err="1" smtClean="0"/>
              <a:t>Great</a:t>
            </a:r>
            <a:r>
              <a:rPr lang="en-US" sz="4000" dirty="0" smtClean="0"/>
              <a:t> Uncle to Charlie</a:t>
            </a:r>
          </a:p>
          <a:p>
            <a:r>
              <a:rPr lang="en-US" sz="4000" dirty="0" smtClean="0"/>
              <a:t>Sullivan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105400" y="1143000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Mrs. </a:t>
            </a:r>
            <a:r>
              <a:rPr lang="en-US" sz="4000" dirty="0" err="1" smtClean="0"/>
              <a:t>Morehouse’s</a:t>
            </a:r>
            <a:r>
              <a:rPr lang="en-US" sz="4000" dirty="0" smtClean="0"/>
              <a:t> Great Uncles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08172" y="1085981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GINNY CORKUM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25908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Aunt to  Roman </a:t>
            </a:r>
            <a:r>
              <a:rPr lang="en-US" sz="3600" dirty="0" err="1" smtClean="0"/>
              <a:t>Matchett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9969"/>
            <a:ext cx="2971800" cy="4682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2662" y="1524000"/>
            <a:ext cx="366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LOUIS HAROLD YOUNG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4876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 Adrienne &amp; </a:t>
            </a:r>
          </a:p>
          <a:p>
            <a:r>
              <a:rPr lang="en-US" sz="3600" dirty="0" smtClean="0"/>
              <a:t>Bentley </a:t>
            </a:r>
            <a:r>
              <a:rPr lang="en-US" sz="3600" dirty="0" err="1" smtClean="0"/>
              <a:t>Shaddick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96853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02241"/>
            <a:ext cx="3052830" cy="404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38800" y="15240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WO Stuart Louis Young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4876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Grandfather to Adrienne &amp; </a:t>
            </a:r>
          </a:p>
          <a:p>
            <a:r>
              <a:rPr lang="en-US" sz="3600" dirty="0" smtClean="0"/>
              <a:t>Bentley </a:t>
            </a:r>
            <a:r>
              <a:rPr lang="en-US" sz="3600" dirty="0" err="1" smtClean="0"/>
              <a:t>Shaddick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8768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600"/>
            <a:ext cx="3366234" cy="4507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22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seneault (Savage), Marion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259" y="457200"/>
            <a:ext cx="42672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95800" y="8382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MARION SAVAGE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486835" y="175260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Mrs. Morehouse’s Great Aunt</a:t>
            </a:r>
          </a:p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Aunt to </a:t>
            </a:r>
            <a:r>
              <a:rPr lang="en-US" sz="3600" dirty="0" err="1" smtClean="0"/>
              <a:t>Lauren,Elena,Nealah</a:t>
            </a:r>
            <a:endParaRPr lang="en-US" sz="3600" dirty="0" smtClean="0"/>
          </a:p>
          <a:p>
            <a:r>
              <a:rPr lang="en-US" sz="3600" dirty="0" smtClean="0"/>
              <a:t>Savage &amp; Charlie</a:t>
            </a:r>
          </a:p>
          <a:p>
            <a:r>
              <a:rPr lang="en-US" sz="3600" dirty="0" smtClean="0"/>
              <a:t>Sullivan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Remembrance Day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5898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eakei\Desktop\remembrance day photos\Doc - 2012-10-28 8-57 PM.jpg"/>
          <p:cNvPicPr>
            <a:picLocks noChangeAspect="1" noChangeArrowheads="1"/>
          </p:cNvPicPr>
          <p:nvPr/>
        </p:nvPicPr>
        <p:blipFill>
          <a:blip r:embed="rId2" cstate="print"/>
          <a:srcRect r="14719" b="18375"/>
          <a:stretch>
            <a:fillRect/>
          </a:stretch>
        </p:blipFill>
        <p:spPr bwMode="auto">
          <a:xfrm>
            <a:off x="-30022800" y="-21717000"/>
            <a:ext cx="23012400" cy="1645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91000" y="1238250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ISSAC SHEASGREEN’S</a:t>
            </a:r>
          </a:p>
          <a:p>
            <a:r>
              <a:rPr lang="en-US" sz="4000" dirty="0" smtClean="0"/>
              <a:t>GREAT GRAND</a:t>
            </a:r>
          </a:p>
          <a:p>
            <a:r>
              <a:rPr lang="en-US" sz="4000" dirty="0" smtClean="0"/>
              <a:t>FATHER</a:t>
            </a:r>
            <a:endParaRPr lang="en-US" sz="40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876800"/>
            <a:ext cx="1812925" cy="1570038"/>
          </a:xfrm>
          <a:prstGeom prst="rect">
            <a:avLst/>
          </a:prstGeom>
          <a:noFill/>
        </p:spPr>
      </p:pic>
      <p:pic>
        <p:nvPicPr>
          <p:cNvPr id="1026" name="Picture 2" descr="C:\Users\comeakei\Desktop\RD Photos\IMG_9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" y="476249"/>
            <a:ext cx="3300413" cy="440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 Sturgeon - Ben's grand father.jpg"/>
          <p:cNvPicPr>
            <a:picLocks noChangeAspect="1"/>
          </p:cNvPicPr>
          <p:nvPr/>
        </p:nvPicPr>
        <p:blipFill>
          <a:blip r:embed="rId2" cstate="print"/>
          <a:srcRect l="8888" t="8334" r="4444" b="8333"/>
          <a:stretch>
            <a:fillRect/>
          </a:stretch>
        </p:blipFill>
        <p:spPr>
          <a:xfrm>
            <a:off x="457200" y="762000"/>
            <a:ext cx="3810000" cy="488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114800" y="892316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WILLIAM 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       STURGEON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26670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Graham &amp; William  Sturgeon’s Great Grand Father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%20Clark%20&amp;%20family%20members[1].jpg"/>
          <p:cNvPicPr>
            <a:picLocks noChangeAspect="1"/>
          </p:cNvPicPr>
          <p:nvPr/>
        </p:nvPicPr>
        <p:blipFill>
          <a:blip r:embed="rId2" cstate="print"/>
          <a:srcRect l="9333" t="4000" r="12000" b="8000"/>
          <a:stretch>
            <a:fillRect/>
          </a:stretch>
        </p:blipFill>
        <p:spPr>
          <a:xfrm>
            <a:off x="381000" y="457200"/>
            <a:ext cx="5334000" cy="397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91200" y="6858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Clark Family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449580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Maggie Clark’s Great Grandfather</a:t>
            </a:r>
            <a:endParaRPr lang="en-US" sz="3600" dirty="0"/>
          </a:p>
        </p:txBody>
      </p:sp>
      <p:pic>
        <p:nvPicPr>
          <p:cNvPr id="3074" name="Picture 2" descr="C:\Users\comeakei\Desktop\remembrance day photos\Pop%20at%20James%20Savage%20Road%20Sign%20November%20200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743200"/>
            <a:ext cx="1169078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DCIM\135___11\IMG_7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4171950" cy="556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446270" y="10668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OMER MATCHETT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2819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Maggie Clark’s Great Grandfather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4343401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724400" y="1371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EDMUND BREAU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2604036"/>
            <a:ext cx="419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Emma </a:t>
            </a:r>
            <a:r>
              <a:rPr lang="en-US" sz="4000" dirty="0" err="1" smtClean="0"/>
              <a:t>Matchett’s</a:t>
            </a:r>
            <a:endParaRPr lang="en-US" sz="4000" dirty="0" smtClean="0"/>
          </a:p>
          <a:p>
            <a:r>
              <a:rPr lang="en-US" sz="4000" dirty="0" smtClean="0"/>
              <a:t>Great Grandfather 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916" y="5158581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188" y="686441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PATRICK DESMOND                                 LYONS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711388" y="2012628"/>
            <a:ext cx="502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Great Uncle to Quinn, Dylan, Nora, Jacob, </a:t>
            </a:r>
            <a:r>
              <a:rPr lang="en-US" sz="4000" dirty="0" err="1" smtClean="0"/>
              <a:t>Mirinda</a:t>
            </a:r>
            <a:r>
              <a:rPr lang="en-US" sz="4000" dirty="0" smtClean="0"/>
              <a:t>, Alexander, Rebecca, Matthew 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6916" y="5158581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9" y="664029"/>
            <a:ext cx="2957513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8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1033998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Charles Arsenault &amp;</a:t>
            </a:r>
          </a:p>
          <a:p>
            <a:r>
              <a:rPr lang="en-US" sz="4000" dirty="0" smtClean="0"/>
              <a:t>                    Elmer Prosser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918841" y="3211054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Conall</a:t>
            </a:r>
            <a:r>
              <a:rPr lang="en-US" sz="4000" dirty="0" smtClean="0"/>
              <a:t> &amp; </a:t>
            </a:r>
            <a:r>
              <a:rPr lang="en-US" sz="4000" dirty="0"/>
              <a:t>Luke’s </a:t>
            </a:r>
            <a:r>
              <a:rPr lang="en-US" sz="4000" dirty="0" smtClean="0"/>
              <a:t>Great Grandfathers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916" y="5158581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652"/>
            <a:ext cx="2286000" cy="326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25497"/>
            <a:ext cx="2251808" cy="4194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Fletcher - Carolyn , Tanya grand father.JPG"/>
          <p:cNvPicPr>
            <a:picLocks noChangeAspect="1"/>
          </p:cNvPicPr>
          <p:nvPr/>
        </p:nvPicPr>
        <p:blipFill>
          <a:blip r:embed="rId2" cstate="print"/>
          <a:srcRect l="19499" r="18458" b="3896"/>
          <a:stretch>
            <a:fillRect/>
          </a:stretch>
        </p:blipFill>
        <p:spPr>
          <a:xfrm>
            <a:off x="381000" y="228600"/>
            <a:ext cx="3505200" cy="530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335462" y="8382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RAYMOND FLETCHER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472723" y="3276599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Ms. Matheson’s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  Grandfather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26670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</a:t>
            </a:r>
          </a:p>
          <a:p>
            <a:r>
              <a:rPr lang="en-US" sz="3600" dirty="0" smtClean="0"/>
              <a:t>Mason White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4461" y="685800"/>
            <a:ext cx="471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HOWARD       WHITE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3190875" cy="448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26670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</a:t>
            </a:r>
            <a:r>
              <a:rPr lang="en-US" sz="3600" dirty="0" smtClean="0"/>
              <a:t>Grandfathers </a:t>
            </a:r>
            <a:r>
              <a:rPr lang="en-US" sz="3600" dirty="0" smtClean="0"/>
              <a:t>to</a:t>
            </a:r>
          </a:p>
          <a:p>
            <a:r>
              <a:rPr lang="en-US" sz="3600" smtClean="0"/>
              <a:t>Mrs. </a:t>
            </a:r>
            <a:r>
              <a:rPr lang="en-US" sz="3600" dirty="0" smtClean="0"/>
              <a:t>Allison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4461" y="685800"/>
            <a:ext cx="471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Holden Bowie &amp; </a:t>
            </a:r>
          </a:p>
          <a:p>
            <a:r>
              <a:rPr lang="en-US" sz="4400" dirty="0" smtClean="0"/>
              <a:t>Samuel Aube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2920"/>
            <a:ext cx="2009775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0"/>
            <a:ext cx="249555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61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444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THEODORE RUCK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Jaida </a:t>
            </a:r>
            <a:r>
              <a:rPr lang="en-US" sz="3600" smtClean="0"/>
              <a:t>Gillespie’s Grandfather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3791903" cy="49086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929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2450216"/>
            <a:ext cx="5395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</a:t>
            </a:r>
          </a:p>
          <a:p>
            <a:r>
              <a:rPr lang="en-US" sz="3600" dirty="0" smtClean="0"/>
              <a:t>Colin &amp; Kale Murray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95600" y="210323"/>
            <a:ext cx="6384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JACK IRVING &amp; brothers ANDREW and JOSEPH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2366963" cy="290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6163"/>
            <a:ext cx="5314950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48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eakei\Desktop\IMG_7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5800" y="1143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MELVIN ROSS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 Brianna Walsh &amp; Tyler Anderson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2251" y="1066800"/>
            <a:ext cx="4385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RUBY SOMERS &amp;</a:t>
            </a:r>
          </a:p>
          <a:p>
            <a:r>
              <a:rPr lang="en-US" sz="3600" dirty="0" smtClean="0"/>
              <a:t>EARL BLAKELY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Grandparents to</a:t>
            </a:r>
          </a:p>
          <a:p>
            <a:r>
              <a:rPr lang="en-US" sz="3600" dirty="0" smtClean="0"/>
              <a:t>Sophie Burns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1565" y="-40095"/>
            <a:ext cx="2560588" cy="341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400" y="2641600"/>
            <a:ext cx="28956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1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2251" y="1066800"/>
            <a:ext cx="438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GREGORY JAMAEL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 Aidan Forbes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3691251" cy="487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925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745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25558" y="438834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KEN &amp; JIMMY COOPER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606863" y="1500552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Uncles of George Cooper</a:t>
            </a:r>
            <a:endParaRPr lang="en-US" sz="3600" dirty="0"/>
          </a:p>
        </p:txBody>
      </p:sp>
      <p:pic>
        <p:nvPicPr>
          <p:cNvPr id="15362" name="Picture 2" descr="C:\Users\comeakei\AppData\Local\Microsoft\Windows\Temporary Internet Files\Content.IE5\Z0TQ2TMX\Ken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" y="495300"/>
            <a:ext cx="3353118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omeakei\Desktop\RD Photos\IMG_9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95729"/>
            <a:ext cx="2985870" cy="398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14800" y="28956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Ophelia &amp; Adrian </a:t>
            </a:r>
            <a:r>
              <a:rPr lang="en-US" sz="3600" dirty="0" err="1" smtClean="0"/>
              <a:t>Rosengren’s</a:t>
            </a:r>
            <a:r>
              <a:rPr lang="en-US" sz="3600" dirty="0" smtClean="0"/>
              <a:t> distant cousin</a:t>
            </a:r>
            <a:endParaRPr lang="en-US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1405"/>
            <a:ext cx="3657600" cy="3934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4800" y="838199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Monsignor </a:t>
            </a:r>
            <a:r>
              <a:rPr lang="en-US" sz="3600" dirty="0" smtClean="0"/>
              <a:t>RAYMOND HICKEY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85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14800" y="28956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&amp;</a:t>
            </a:r>
          </a:p>
          <a:p>
            <a:r>
              <a:rPr lang="en-US" sz="3600" dirty="0" smtClean="0"/>
              <a:t>Grandfather to George Cooper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048000" y="540681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JOSEPH POIRIER &amp;</a:t>
            </a:r>
          </a:p>
          <a:p>
            <a:r>
              <a:rPr lang="en-US" sz="3600" dirty="0" smtClean="0"/>
              <a:t>GEORGE COOPER</a:t>
            </a:r>
            <a:endParaRPr lang="en-US" sz="3600" dirty="0"/>
          </a:p>
        </p:txBody>
      </p:sp>
      <p:pic>
        <p:nvPicPr>
          <p:cNvPr id="1026" name="Picture 2" descr="C:\Users\comeakei\Desktop\2014 RD Photos\joseph poirier -G GF Elizabeth and Geo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omeakei\Desktop\RD Photos\IMG_9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19" y="2606126"/>
            <a:ext cx="2898581" cy="38647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7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30040" y="1054685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WILFRED COMEAU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28956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Uncle to Ophelia &amp; Adrian </a:t>
            </a:r>
            <a:r>
              <a:rPr lang="en-US" sz="3600" dirty="0" err="1" smtClean="0"/>
              <a:t>Rosengren</a:t>
            </a:r>
            <a:endParaRPr lang="en-US" sz="3600" dirty="0"/>
          </a:p>
        </p:txBody>
      </p:sp>
      <p:pic>
        <p:nvPicPr>
          <p:cNvPr id="9218" name="Picture 2" descr="C:\Users\comeakei\Desktop\2014 RD Photos\wilfred comeau - GG uncle- Tanya Rosengr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657600" cy="4404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48006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81400" y="307033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Sgt</a:t>
            </a:r>
            <a:r>
              <a:rPr lang="en-US" sz="3600" dirty="0" smtClean="0"/>
              <a:t> DAVID B. RAMEY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16002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Grandfather to</a:t>
            </a:r>
          </a:p>
          <a:p>
            <a:r>
              <a:rPr lang="en-US" sz="3600" dirty="0" smtClean="0"/>
              <a:t>Alexis, Nicole &amp; </a:t>
            </a:r>
          </a:p>
          <a:p>
            <a:r>
              <a:rPr lang="en-US" sz="3600" dirty="0" smtClean="0"/>
              <a:t>Allen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676401"/>
            <a:ext cx="3657600" cy="3657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950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5799" y="1143000"/>
            <a:ext cx="425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FRANK MAHONEY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 Evan </a:t>
            </a:r>
            <a:r>
              <a:rPr lang="en-US" sz="3600" dirty="0" err="1" smtClean="0"/>
              <a:t>McFarlene</a:t>
            </a:r>
            <a:endParaRPr lang="en-US" sz="3600" dirty="0"/>
          </a:p>
        </p:txBody>
      </p:sp>
      <p:pic>
        <p:nvPicPr>
          <p:cNvPr id="7170" name="Picture 2" descr="C:\Users\comeakei\Desktop\2014 RD Photos\Frank Mahoney - Great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7760"/>
            <a:ext cx="3858339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907831"/>
            <a:ext cx="438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MARVIN JARDINE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381500" y="2819398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  Hilary Tucker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7030"/>
            <a:ext cx="3276600" cy="58250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11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meakei\AppData\Local\Microsoft\Windows\Temporary Internet Files\Content.IE5\MW4O0RMX\Cpl%20Heather%20Pauline%20Mary%20Hoga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4029456" cy="512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19600" y="1371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HEATHER HOGAN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3353495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SOPHIE’S </a:t>
            </a:r>
          </a:p>
          <a:p>
            <a:r>
              <a:rPr lang="en-US" sz="3600" dirty="0" smtClean="0"/>
              <a:t>AUNT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800600"/>
            <a:ext cx="1812925" cy="1570038"/>
          </a:xfrm>
          <a:prstGeom prst="rect">
            <a:avLst/>
          </a:prstGeom>
          <a:noFill/>
        </p:spPr>
      </p:pic>
      <p:pic>
        <p:nvPicPr>
          <p:cNvPr id="2050" name="Picture 2" descr="C:\Users\comeakei\Desktop\remembrance day photos\Harold William Punkari and Martha - GG parents Emily and Bry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0"/>
            <a:ext cx="3659505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05200" y="5334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HAROLD PUNKARI </a:t>
            </a:r>
          </a:p>
          <a:p>
            <a:r>
              <a:rPr lang="en-US" sz="3600" dirty="0" smtClean="0"/>
              <a:t>                        &amp; MARTHA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2743200"/>
            <a:ext cx="462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Grandparents of Emily </a:t>
            </a:r>
            <a:r>
              <a:rPr lang="en-US" sz="3600" dirty="0" err="1" smtClean="0"/>
              <a:t>Comeau</a:t>
            </a:r>
            <a:endParaRPr lang="en-US" sz="36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4545"/>
          <a:stretch>
            <a:fillRect/>
          </a:stretch>
        </p:blipFill>
        <p:spPr bwMode="auto">
          <a:xfrm>
            <a:off x="381000" y="609600"/>
            <a:ext cx="3200400" cy="458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81399" y="333246"/>
            <a:ext cx="508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JAMES MANUEL &amp;</a:t>
            </a:r>
          </a:p>
          <a:p>
            <a:r>
              <a:rPr lang="en-US" sz="3600" dirty="0" smtClean="0"/>
              <a:t>RAYMOND MORRISON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1866359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Emma </a:t>
            </a:r>
            <a:r>
              <a:rPr lang="en-US" sz="3600" dirty="0" err="1" smtClean="0"/>
              <a:t>Matchett’s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Great Grandfathers</a:t>
            </a:r>
            <a:endParaRPr lang="en-US" sz="3600" dirty="0"/>
          </a:p>
        </p:txBody>
      </p:sp>
      <p:pic>
        <p:nvPicPr>
          <p:cNvPr id="512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5358" y="3029496"/>
            <a:ext cx="3083593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6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1600" y="2819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/>
              <a:t>Mrs. Gardiner’s Father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1371600"/>
            <a:ext cx="3616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RYAN MURPHY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" b="1639"/>
          <a:stretch/>
        </p:blipFill>
        <p:spPr>
          <a:xfrm>
            <a:off x="381000" y="914400"/>
            <a:ext cx="3810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313773" y="1447800"/>
            <a:ext cx="443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KEITH HUTT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924836" y="2753090"/>
            <a:ext cx="3915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Dylan &amp; Ella’s Grandparents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89" y="4419600"/>
            <a:ext cx="2429584" cy="18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6138"/>
            <a:ext cx="2914650" cy="419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3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3400" y="5334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CHARLES MCEVOY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26670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  Catherine and Liam Walsh</a:t>
            </a:r>
            <a:endParaRPr lang="en-US" sz="3600" dirty="0"/>
          </a:p>
        </p:txBody>
      </p:sp>
      <p:pic>
        <p:nvPicPr>
          <p:cNvPr id="7170" name="Picture 2" descr="C:\Users\comeakei\Desktop\remembrance day photos\Able Seaman Charles  Mc Evoy , HMCS Fredericton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02792"/>
            <a:ext cx="3502756" cy="4291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6858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WILFRED </a:t>
            </a:r>
          </a:p>
          <a:p>
            <a:r>
              <a:rPr lang="en-US" sz="4000" dirty="0" smtClean="0"/>
              <a:t>ROBICHAUD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2754508"/>
            <a:ext cx="5378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to Lincoln Basque &amp;</a:t>
            </a:r>
          </a:p>
          <a:p>
            <a:r>
              <a:rPr lang="en-US" sz="3600" dirty="0" smtClean="0"/>
              <a:t>Autumn, Dallas </a:t>
            </a:r>
            <a:r>
              <a:rPr lang="en-US" sz="3600" dirty="0"/>
              <a:t>and Delilah </a:t>
            </a:r>
            <a:r>
              <a:rPr lang="en-US" sz="3600" dirty="0" err="1" smtClean="0"/>
              <a:t>McEvoy</a:t>
            </a:r>
            <a:r>
              <a:rPr lang="en-US" sz="3600" dirty="0" smtClean="0"/>
              <a:t> </a:t>
            </a:r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22973"/>
          <a:stretch/>
        </p:blipFill>
        <p:spPr>
          <a:xfrm>
            <a:off x="397042" y="351536"/>
            <a:ext cx="2419350" cy="331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5" r="19394"/>
          <a:stretch/>
        </p:blipFill>
        <p:spPr>
          <a:xfrm>
            <a:off x="970046" y="2754508"/>
            <a:ext cx="2533650" cy="368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105400"/>
            <a:ext cx="1812925" cy="157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9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2037" y="685800"/>
            <a:ext cx="614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JAMES URQUHART &amp; JOHN TURNBULL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119" y="2154343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Grandfathers to Charlotte Allison</a:t>
            </a:r>
            <a:endParaRPr lang="en-US" sz="3600" dirty="0"/>
          </a:p>
        </p:txBody>
      </p:sp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42" y="675739"/>
            <a:ext cx="1992437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354672"/>
            <a:ext cx="2286000" cy="304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63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574357"/>
            <a:ext cx="365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HARRY DALEY</a:t>
            </a:r>
          </a:p>
          <a:p>
            <a:r>
              <a:rPr lang="en-US" dirty="0" smtClean="0"/>
              <a:t>(Far Left)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23622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Mrs. </a:t>
            </a:r>
            <a:r>
              <a:rPr lang="en-US" sz="3600" dirty="0" err="1" smtClean="0"/>
              <a:t>Girouard’s</a:t>
            </a:r>
            <a:r>
              <a:rPr lang="en-US" sz="3600" dirty="0" smtClean="0"/>
              <a:t>  Grandfather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3257550" cy="434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625181"/>
            <a:ext cx="1812925" cy="157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0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9021" y="2642548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Samuel &amp; Henry McLean,  Madison, George’s Great-Great Grandmother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318" r="7736" b="6097"/>
          <a:stretch/>
        </p:blipFill>
        <p:spPr>
          <a:xfrm>
            <a:off x="685800" y="609600"/>
            <a:ext cx="35052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547936" y="8382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KATHERINE BRANSFIELD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668" y="4930819"/>
            <a:ext cx="181066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GEORGE &amp; LILIAN DUNCAN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Logan &amp; Lucas </a:t>
            </a:r>
            <a:r>
              <a:rPr lang="en-US" sz="3600" dirty="0" err="1" smtClean="0"/>
              <a:t>Mahabir’s</a:t>
            </a:r>
            <a:endParaRPr lang="en-US" sz="3600" dirty="0"/>
          </a:p>
          <a:p>
            <a:r>
              <a:rPr lang="en-US" sz="3600" dirty="0"/>
              <a:t>G</a:t>
            </a:r>
            <a:r>
              <a:rPr lang="en-US" sz="3600" dirty="0" smtClean="0"/>
              <a:t>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Grandparents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5" y="838200"/>
            <a:ext cx="3962400" cy="49537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20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5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3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Wendell </a:t>
            </a:r>
            <a:r>
              <a:rPr lang="en-US" sz="4000" dirty="0" err="1" smtClean="0"/>
              <a:t>Perley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Uncle to </a:t>
            </a:r>
            <a:r>
              <a:rPr lang="en-US" sz="3600" dirty="0" err="1" smtClean="0"/>
              <a:t>Tayla</a:t>
            </a:r>
            <a:r>
              <a:rPr lang="en-US" sz="3600" dirty="0" smtClean="0"/>
              <a:t> </a:t>
            </a:r>
            <a:r>
              <a:rPr lang="en-US" sz="3600" dirty="0" err="1" smtClean="0"/>
              <a:t>Larocque</a:t>
            </a:r>
            <a:endParaRPr lang="en-US" sz="3600" dirty="0" smtClean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482184" cy="4648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536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181133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25782"/>
            <a:ext cx="58293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66800" y="7620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OUR SCHOOL VETERAN – SIR JOHN FORBES – WW II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92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181133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762000"/>
            <a:ext cx="7696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FROM ALL OF US AT GRETNA GREEN SCHOOL</a:t>
            </a:r>
          </a:p>
          <a:p>
            <a:pPr algn="ctr"/>
            <a:endParaRPr lang="en-US" sz="4800" dirty="0"/>
          </a:p>
          <a:p>
            <a:pPr algn="ctr"/>
            <a:r>
              <a:rPr lang="en-US" sz="6000" dirty="0" smtClean="0"/>
              <a:t>THANK YOU!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821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FREDERICK </a:t>
            </a:r>
          </a:p>
          <a:p>
            <a:r>
              <a:rPr lang="en-US" sz="4000" dirty="0" smtClean="0"/>
              <a:t>ROGERS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Daniel Squire’s</a:t>
            </a:r>
            <a:endParaRPr lang="en-US" sz="3600" dirty="0"/>
          </a:p>
          <a:p>
            <a:r>
              <a:rPr lang="en-US" sz="3600" dirty="0"/>
              <a:t>G</a:t>
            </a:r>
            <a:r>
              <a:rPr lang="en-US" sz="3600" dirty="0" smtClean="0"/>
              <a:t>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3" y="506553"/>
            <a:ext cx="3545465" cy="48863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332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4687</TotalTime>
  <Words>874</Words>
  <Application>Microsoft Office PowerPoint</Application>
  <PresentationFormat>On-screen Show (4:3)</PresentationFormat>
  <Paragraphs>262</Paragraphs>
  <Slides>83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Calibri</vt:lpstr>
      <vt:lpstr>Rockwell</vt:lpstr>
      <vt:lpstr>Wingdings 2</vt:lpstr>
      <vt:lpstr>Foundry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DT16</dc:creator>
  <cp:lastModifiedBy>Comeau, Keith (ASD-N)</cp:lastModifiedBy>
  <cp:revision>357</cp:revision>
  <dcterms:created xsi:type="dcterms:W3CDTF">2012-11-05T23:37:30Z</dcterms:created>
  <dcterms:modified xsi:type="dcterms:W3CDTF">2020-11-10T18:31:07Z</dcterms:modified>
</cp:coreProperties>
</file>