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9"/>
  </p:notesMasterIdLst>
  <p:handoutMasterIdLst>
    <p:handoutMasterId r:id="rId80"/>
  </p:handoutMasterIdLst>
  <p:sldIdLst>
    <p:sldId id="307" r:id="rId2"/>
    <p:sldId id="344" r:id="rId3"/>
    <p:sldId id="261" r:id="rId4"/>
    <p:sldId id="430" r:id="rId5"/>
    <p:sldId id="429" r:id="rId6"/>
    <p:sldId id="433" r:id="rId7"/>
    <p:sldId id="420" r:id="rId8"/>
    <p:sldId id="428" r:id="rId9"/>
    <p:sldId id="427" r:id="rId10"/>
    <p:sldId id="426" r:id="rId11"/>
    <p:sldId id="425" r:id="rId12"/>
    <p:sldId id="424" r:id="rId13"/>
    <p:sldId id="423" r:id="rId14"/>
    <p:sldId id="422" r:id="rId15"/>
    <p:sldId id="418" r:id="rId16"/>
    <p:sldId id="372" r:id="rId17"/>
    <p:sldId id="416" r:id="rId18"/>
    <p:sldId id="393" r:id="rId19"/>
    <p:sldId id="373" r:id="rId20"/>
    <p:sldId id="401" r:id="rId21"/>
    <p:sldId id="413" r:id="rId22"/>
    <p:sldId id="417" r:id="rId23"/>
    <p:sldId id="402" r:id="rId24"/>
    <p:sldId id="411" r:id="rId25"/>
    <p:sldId id="386" r:id="rId26"/>
    <p:sldId id="406" r:id="rId27"/>
    <p:sldId id="380" r:id="rId28"/>
    <p:sldId id="387" r:id="rId29"/>
    <p:sldId id="381" r:id="rId30"/>
    <p:sldId id="403" r:id="rId31"/>
    <p:sldId id="371" r:id="rId32"/>
    <p:sldId id="375" r:id="rId33"/>
    <p:sldId id="374" r:id="rId34"/>
    <p:sldId id="407" r:id="rId35"/>
    <p:sldId id="384" r:id="rId36"/>
    <p:sldId id="377" r:id="rId37"/>
    <p:sldId id="348" r:id="rId38"/>
    <p:sldId id="369" r:id="rId39"/>
    <p:sldId id="277" r:id="rId40"/>
    <p:sldId id="257" r:id="rId41"/>
    <p:sldId id="383" r:id="rId42"/>
    <p:sldId id="361" r:id="rId43"/>
    <p:sldId id="342" r:id="rId44"/>
    <p:sldId id="358" r:id="rId45"/>
    <p:sldId id="408" r:id="rId46"/>
    <p:sldId id="263" r:id="rId47"/>
    <p:sldId id="341" r:id="rId48"/>
    <p:sldId id="362" r:id="rId49"/>
    <p:sldId id="262" r:id="rId50"/>
    <p:sldId id="274" r:id="rId51"/>
    <p:sldId id="278" r:id="rId52"/>
    <p:sldId id="368" r:id="rId53"/>
    <p:sldId id="259" r:id="rId54"/>
    <p:sldId id="260" r:id="rId55"/>
    <p:sldId id="410" r:id="rId56"/>
    <p:sldId id="409" r:id="rId57"/>
    <p:sldId id="265" r:id="rId58"/>
    <p:sldId id="404" r:id="rId59"/>
    <p:sldId id="405" r:id="rId60"/>
    <p:sldId id="414" r:id="rId61"/>
    <p:sldId id="275" r:id="rId62"/>
    <p:sldId id="391" r:id="rId63"/>
    <p:sldId id="352" r:id="rId64"/>
    <p:sldId id="398" r:id="rId65"/>
    <p:sldId id="351" r:id="rId66"/>
    <p:sldId id="349" r:id="rId67"/>
    <p:sldId id="276" r:id="rId68"/>
    <p:sldId id="400" r:id="rId69"/>
    <p:sldId id="328" r:id="rId70"/>
    <p:sldId id="432" r:id="rId71"/>
    <p:sldId id="395" r:id="rId72"/>
    <p:sldId id="415" r:id="rId73"/>
    <p:sldId id="431" r:id="rId74"/>
    <p:sldId id="366" r:id="rId75"/>
    <p:sldId id="394" r:id="rId76"/>
    <p:sldId id="345" r:id="rId77"/>
    <p:sldId id="399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0B4C2-E700-4C83-A19E-8F06C2614261}" v="7" dt="2022-11-04T00:53:46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60" d="100"/>
          <a:sy n="60" d="100"/>
        </p:scale>
        <p:origin x="10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24"/>
    </p:cViewPr>
  </p:sorterViewPr>
  <p:notesViewPr>
    <p:cSldViewPr>
      <p:cViewPr varScale="1">
        <p:scale>
          <a:sx n="42" d="100"/>
          <a:sy n="42" d="100"/>
        </p:scale>
        <p:origin x="2328" y="5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eau, Keith (ASD-N)" userId="5cf24357-5b88-4728-a332-fb4919247097" providerId="ADAL" clId="{C500B4C2-E700-4C83-A19E-8F06C2614261}"/>
    <pc:docChg chg="undo custSel addSld delSld modSld sldOrd">
      <pc:chgData name="Comeau, Keith (ASD-N)" userId="5cf24357-5b88-4728-a332-fb4919247097" providerId="ADAL" clId="{C500B4C2-E700-4C83-A19E-8F06C2614261}" dt="2022-11-10T16:16:43.650" v="649" actId="20577"/>
      <pc:docMkLst>
        <pc:docMk/>
      </pc:docMkLst>
      <pc:sldChg chg="modSp mod">
        <pc:chgData name="Comeau, Keith (ASD-N)" userId="5cf24357-5b88-4728-a332-fb4919247097" providerId="ADAL" clId="{C500B4C2-E700-4C83-A19E-8F06C2614261}" dt="2022-11-03T12:26:00.489" v="82" actId="20577"/>
        <pc:sldMkLst>
          <pc:docMk/>
          <pc:sldMk cId="2438375049" sldId="257"/>
        </pc:sldMkLst>
        <pc:spChg chg="mod">
          <ac:chgData name="Comeau, Keith (ASD-N)" userId="5cf24357-5b88-4728-a332-fb4919247097" providerId="ADAL" clId="{C500B4C2-E700-4C83-A19E-8F06C2614261}" dt="2022-11-03T12:26:00.489" v="82" actId="20577"/>
          <ac:spMkLst>
            <pc:docMk/>
            <pc:sldMk cId="2438375049" sldId="257"/>
            <ac:spMk id="6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29:12.377" v="148" actId="20577"/>
        <pc:sldMkLst>
          <pc:docMk/>
          <pc:sldMk cId="0" sldId="259"/>
        </pc:sldMkLst>
        <pc:spChg chg="mod">
          <ac:chgData name="Comeau, Keith (ASD-N)" userId="5cf24357-5b88-4728-a332-fb4919247097" providerId="ADAL" clId="{C500B4C2-E700-4C83-A19E-8F06C2614261}" dt="2022-11-03T12:29:12.377" v="148" actId="20577"/>
          <ac:spMkLst>
            <pc:docMk/>
            <pc:sldMk cId="0" sldId="259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28:13.667" v="138" actId="20577"/>
        <pc:sldMkLst>
          <pc:docMk/>
          <pc:sldMk cId="0" sldId="262"/>
        </pc:sldMkLst>
        <pc:spChg chg="mod">
          <ac:chgData name="Comeau, Keith (ASD-N)" userId="5cf24357-5b88-4728-a332-fb4919247097" providerId="ADAL" clId="{C500B4C2-E700-4C83-A19E-8F06C2614261}" dt="2022-11-03T12:28:13.667" v="138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27:35.247" v="114" actId="20577"/>
        <pc:sldMkLst>
          <pc:docMk/>
          <pc:sldMk cId="0" sldId="263"/>
        </pc:sldMkLst>
        <pc:spChg chg="mod">
          <ac:chgData name="Comeau, Keith (ASD-N)" userId="5cf24357-5b88-4728-a332-fb4919247097" providerId="ADAL" clId="{C500B4C2-E700-4C83-A19E-8F06C2614261}" dt="2022-11-03T12:27:35.247" v="114" actId="20577"/>
          <ac:spMkLst>
            <pc:docMk/>
            <pc:sldMk cId="0" sldId="263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C500B4C2-E700-4C83-A19E-8F06C2614261}" dt="2022-11-03T12:29:25.742" v="149" actId="2696"/>
        <pc:sldMkLst>
          <pc:docMk/>
          <pc:sldMk cId="0" sldId="270"/>
        </pc:sldMkLst>
      </pc:sldChg>
      <pc:sldChg chg="del">
        <pc:chgData name="Comeau, Keith (ASD-N)" userId="5cf24357-5b88-4728-a332-fb4919247097" providerId="ADAL" clId="{C500B4C2-E700-4C83-A19E-8F06C2614261}" dt="2022-11-03T12:46:36.852" v="198" actId="2696"/>
        <pc:sldMkLst>
          <pc:docMk/>
          <pc:sldMk cId="0" sldId="272"/>
        </pc:sldMkLst>
      </pc:sldChg>
      <pc:sldChg chg="modSp mod">
        <pc:chgData name="Comeau, Keith (ASD-N)" userId="5cf24357-5b88-4728-a332-fb4919247097" providerId="ADAL" clId="{C500B4C2-E700-4C83-A19E-8F06C2614261}" dt="2022-11-10T16:16:43.650" v="649" actId="20577"/>
        <pc:sldMkLst>
          <pc:docMk/>
          <pc:sldMk cId="0" sldId="328"/>
        </pc:sldMkLst>
        <pc:spChg chg="mod">
          <ac:chgData name="Comeau, Keith (ASD-N)" userId="5cf24357-5b88-4728-a332-fb4919247097" providerId="ADAL" clId="{C500B4C2-E700-4C83-A19E-8F06C2614261}" dt="2022-11-10T16:16:43.650" v="649" actId="20577"/>
          <ac:spMkLst>
            <pc:docMk/>
            <pc:sldMk cId="0" sldId="328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C500B4C2-E700-4C83-A19E-8F06C2614261}" dt="2022-11-03T15:43:20.382" v="478" actId="2696"/>
        <pc:sldMkLst>
          <pc:docMk/>
          <pc:sldMk cId="1079212798" sldId="329"/>
        </pc:sldMkLst>
      </pc:sldChg>
      <pc:sldChg chg="del">
        <pc:chgData name="Comeau, Keith (ASD-N)" userId="5cf24357-5b88-4728-a332-fb4919247097" providerId="ADAL" clId="{C500B4C2-E700-4C83-A19E-8F06C2614261}" dt="2022-11-03T12:46:41.439" v="199" actId="2696"/>
        <pc:sldMkLst>
          <pc:docMk/>
          <pc:sldMk cId="2112644884" sldId="330"/>
        </pc:sldMkLst>
      </pc:sldChg>
      <pc:sldChg chg="modSp mod">
        <pc:chgData name="Comeau, Keith (ASD-N)" userId="5cf24357-5b88-4728-a332-fb4919247097" providerId="ADAL" clId="{C500B4C2-E700-4C83-A19E-8F06C2614261}" dt="2022-11-03T12:27:54.743" v="125" actId="6549"/>
        <pc:sldMkLst>
          <pc:docMk/>
          <pc:sldMk cId="1039212230" sldId="341"/>
        </pc:sldMkLst>
        <pc:spChg chg="mod">
          <ac:chgData name="Comeau, Keith (ASD-N)" userId="5cf24357-5b88-4728-a332-fb4919247097" providerId="ADAL" clId="{C500B4C2-E700-4C83-A19E-8F06C2614261}" dt="2022-11-03T12:27:54.743" v="125" actId="6549"/>
          <ac:spMkLst>
            <pc:docMk/>
            <pc:sldMk cId="1039212230" sldId="341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26:33.808" v="100" actId="20577"/>
        <pc:sldMkLst>
          <pc:docMk/>
          <pc:sldMk cId="1828080416" sldId="342"/>
        </pc:sldMkLst>
        <pc:spChg chg="mod">
          <ac:chgData name="Comeau, Keith (ASD-N)" userId="5cf24357-5b88-4728-a332-fb4919247097" providerId="ADAL" clId="{C500B4C2-E700-4C83-A19E-8F06C2614261}" dt="2022-11-03T12:26:33.808" v="100" actId="20577"/>
          <ac:spMkLst>
            <pc:docMk/>
            <pc:sldMk cId="1828080416" sldId="342"/>
            <ac:spMk id="6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5:25:10.636" v="466" actId="20577"/>
        <pc:sldMkLst>
          <pc:docMk/>
          <pc:sldMk cId="1843245899" sldId="344"/>
        </pc:sldMkLst>
        <pc:spChg chg="mod">
          <ac:chgData name="Comeau, Keith (ASD-N)" userId="5cf24357-5b88-4728-a332-fb4919247097" providerId="ADAL" clId="{C500B4C2-E700-4C83-A19E-8F06C2614261}" dt="2022-11-03T15:25:10.636" v="466" actId="20577"/>
          <ac:spMkLst>
            <pc:docMk/>
            <pc:sldMk cId="1843245899" sldId="344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5:43:34.533" v="479" actId="1076"/>
        <pc:sldMkLst>
          <pc:docMk/>
          <pc:sldMk cId="2959342268" sldId="345"/>
        </pc:sldMkLst>
        <pc:spChg chg="mod">
          <ac:chgData name="Comeau, Keith (ASD-N)" userId="5cf24357-5b88-4728-a332-fb4919247097" providerId="ADAL" clId="{C500B4C2-E700-4C83-A19E-8F06C2614261}" dt="2022-11-03T15:43:34.533" v="479" actId="1076"/>
          <ac:spMkLst>
            <pc:docMk/>
            <pc:sldMk cId="2959342268" sldId="345"/>
            <ac:spMk id="2" creationId="{8A4858A8-C309-4C75-9D4A-49CE6470D961}"/>
          </ac:spMkLst>
        </pc:spChg>
      </pc:sldChg>
      <pc:sldChg chg="modSp mod">
        <pc:chgData name="Comeau, Keith (ASD-N)" userId="5cf24357-5b88-4728-a332-fb4919247097" providerId="ADAL" clId="{C500B4C2-E700-4C83-A19E-8F06C2614261}" dt="2022-11-03T12:46:29.083" v="197" actId="20577"/>
        <pc:sldMkLst>
          <pc:docMk/>
          <pc:sldMk cId="523188173" sldId="349"/>
        </pc:sldMkLst>
        <pc:spChg chg="mod">
          <ac:chgData name="Comeau, Keith (ASD-N)" userId="5cf24357-5b88-4728-a332-fb4919247097" providerId="ADAL" clId="{C500B4C2-E700-4C83-A19E-8F06C2614261}" dt="2022-11-03T12:46:29.083" v="197" actId="20577"/>
          <ac:spMkLst>
            <pc:docMk/>
            <pc:sldMk cId="523188173" sldId="349"/>
            <ac:spMk id="5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46:17.675" v="188" actId="20577"/>
        <pc:sldMkLst>
          <pc:docMk/>
          <pc:sldMk cId="3932618876" sldId="351"/>
        </pc:sldMkLst>
        <pc:spChg chg="mod">
          <ac:chgData name="Comeau, Keith (ASD-N)" userId="5cf24357-5b88-4728-a332-fb4919247097" providerId="ADAL" clId="{C500B4C2-E700-4C83-A19E-8F06C2614261}" dt="2022-11-03T12:46:17.675" v="188" actId="20577"/>
          <ac:spMkLst>
            <pc:docMk/>
            <pc:sldMk cId="3932618876" sldId="351"/>
            <ac:spMk id="5" creationId="{00000000-0000-0000-0000-000000000000}"/>
          </ac:spMkLst>
        </pc:spChg>
      </pc:sldChg>
      <pc:sldChg chg="modSp mod ord">
        <pc:chgData name="Comeau, Keith (ASD-N)" userId="5cf24357-5b88-4728-a332-fb4919247097" providerId="ADAL" clId="{C500B4C2-E700-4C83-A19E-8F06C2614261}" dt="2022-11-07T23:30:33.661" v="577"/>
        <pc:sldMkLst>
          <pc:docMk/>
          <pc:sldMk cId="3548514555" sldId="352"/>
        </pc:sldMkLst>
        <pc:spChg chg="mod">
          <ac:chgData name="Comeau, Keith (ASD-N)" userId="5cf24357-5b88-4728-a332-fb4919247097" providerId="ADAL" clId="{C500B4C2-E700-4C83-A19E-8F06C2614261}" dt="2022-11-03T12:46:08.108" v="179" actId="6549"/>
          <ac:spMkLst>
            <pc:docMk/>
            <pc:sldMk cId="3548514555" sldId="352"/>
            <ac:spMk id="5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7T23:32:31.552" v="587" actId="20577"/>
        <pc:sldMkLst>
          <pc:docMk/>
          <pc:sldMk cId="2600425101" sldId="371"/>
        </pc:sldMkLst>
        <pc:spChg chg="mod">
          <ac:chgData name="Comeau, Keith (ASD-N)" userId="5cf24357-5b88-4728-a332-fb4919247097" providerId="ADAL" clId="{C500B4C2-E700-4C83-A19E-8F06C2614261}" dt="2022-11-07T23:32:31.552" v="587" actId="20577"/>
          <ac:spMkLst>
            <pc:docMk/>
            <pc:sldMk cId="2600425101" sldId="371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24:57.048" v="67" actId="20577"/>
        <pc:sldMkLst>
          <pc:docMk/>
          <pc:sldMk cId="3100281794" sldId="375"/>
        </pc:sldMkLst>
        <pc:spChg chg="mod">
          <ac:chgData name="Comeau, Keith (ASD-N)" userId="5cf24357-5b88-4728-a332-fb4919247097" providerId="ADAL" clId="{C500B4C2-E700-4C83-A19E-8F06C2614261}" dt="2022-11-03T12:24:57.048" v="67" actId="20577"/>
          <ac:spMkLst>
            <pc:docMk/>
            <pc:sldMk cId="3100281794" sldId="375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C500B4C2-E700-4C83-A19E-8F06C2614261}" dt="2022-11-03T12:25:13.486" v="68" actId="2696"/>
        <pc:sldMkLst>
          <pc:docMk/>
          <pc:sldMk cId="832251926" sldId="378"/>
        </pc:sldMkLst>
      </pc:sldChg>
      <pc:sldChg chg="modSp mod">
        <pc:chgData name="Comeau, Keith (ASD-N)" userId="5cf24357-5b88-4728-a332-fb4919247097" providerId="ADAL" clId="{C500B4C2-E700-4C83-A19E-8F06C2614261}" dt="2022-11-03T12:26:15.517" v="91" actId="6549"/>
        <pc:sldMkLst>
          <pc:docMk/>
          <pc:sldMk cId="789123881" sldId="383"/>
        </pc:sldMkLst>
        <pc:spChg chg="mod">
          <ac:chgData name="Comeau, Keith (ASD-N)" userId="5cf24357-5b88-4728-a332-fb4919247097" providerId="ADAL" clId="{C500B4C2-E700-4C83-A19E-8F06C2614261}" dt="2022-11-03T12:26:15.517" v="91" actId="6549"/>
          <ac:spMkLst>
            <pc:docMk/>
            <pc:sldMk cId="789123881" sldId="383"/>
            <ac:spMk id="6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2:47:03.742" v="208" actId="6549"/>
        <pc:sldMkLst>
          <pc:docMk/>
          <pc:sldMk cId="3950319126" sldId="394"/>
        </pc:sldMkLst>
        <pc:spChg chg="mod">
          <ac:chgData name="Comeau, Keith (ASD-N)" userId="5cf24357-5b88-4728-a332-fb4919247097" providerId="ADAL" clId="{C500B4C2-E700-4C83-A19E-8F06C2614261}" dt="2022-11-03T12:47:03.742" v="208" actId="6549"/>
          <ac:spMkLst>
            <pc:docMk/>
            <pc:sldMk cId="3950319126" sldId="394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9T15:57:25.204" v="635" actId="20577"/>
        <pc:sldMkLst>
          <pc:docMk/>
          <pc:sldMk cId="2724615724" sldId="405"/>
        </pc:sldMkLst>
        <pc:spChg chg="mod">
          <ac:chgData name="Comeau, Keith (ASD-N)" userId="5cf24357-5b88-4728-a332-fb4919247097" providerId="ADAL" clId="{C500B4C2-E700-4C83-A19E-8F06C2614261}" dt="2022-11-09T15:57:25.204" v="635" actId="20577"/>
          <ac:spMkLst>
            <pc:docMk/>
            <pc:sldMk cId="2724615724" sldId="405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6:01:02.043" v="535" actId="20577"/>
        <pc:sldMkLst>
          <pc:docMk/>
          <pc:sldMk cId="188346800" sldId="409"/>
        </pc:sldMkLst>
        <pc:spChg chg="mod">
          <ac:chgData name="Comeau, Keith (ASD-N)" userId="5cf24357-5b88-4728-a332-fb4919247097" providerId="ADAL" clId="{C500B4C2-E700-4C83-A19E-8F06C2614261}" dt="2022-11-03T16:01:02.043" v="535" actId="20577"/>
          <ac:spMkLst>
            <pc:docMk/>
            <pc:sldMk cId="188346800" sldId="409"/>
            <ac:spMk id="4" creationId="{00000000-0000-0000-0000-000000000000}"/>
          </ac:spMkLst>
        </pc:spChg>
        <pc:picChg chg="mod">
          <ac:chgData name="Comeau, Keith (ASD-N)" userId="5cf24357-5b88-4728-a332-fb4919247097" providerId="ADAL" clId="{C500B4C2-E700-4C83-A19E-8F06C2614261}" dt="2022-11-03T16:00:44.747" v="518" actId="1076"/>
          <ac:picMkLst>
            <pc:docMk/>
            <pc:sldMk cId="188346800" sldId="409"/>
            <ac:picMk id="2" creationId="{00000000-0000-0000-0000-000000000000}"/>
          </ac:picMkLst>
        </pc:picChg>
        <pc:picChg chg="mod">
          <ac:chgData name="Comeau, Keith (ASD-N)" userId="5cf24357-5b88-4728-a332-fb4919247097" providerId="ADAL" clId="{C500B4C2-E700-4C83-A19E-8F06C2614261}" dt="2022-11-03T16:00:42.446" v="517" actId="1076"/>
          <ac:picMkLst>
            <pc:docMk/>
            <pc:sldMk cId="188346800" sldId="409"/>
            <ac:picMk id="6" creationId="{00000000-0000-0000-0000-000000000000}"/>
          </ac:picMkLst>
        </pc:picChg>
      </pc:sldChg>
      <pc:sldChg chg="modSp mod">
        <pc:chgData name="Comeau, Keith (ASD-N)" userId="5cf24357-5b88-4728-a332-fb4919247097" providerId="ADAL" clId="{C500B4C2-E700-4C83-A19E-8F06C2614261}" dt="2022-11-03T16:01:14.639" v="542" actId="6549"/>
        <pc:sldMkLst>
          <pc:docMk/>
          <pc:sldMk cId="464834163" sldId="410"/>
        </pc:sldMkLst>
        <pc:spChg chg="mod">
          <ac:chgData name="Comeau, Keith (ASD-N)" userId="5cf24357-5b88-4728-a332-fb4919247097" providerId="ADAL" clId="{C500B4C2-E700-4C83-A19E-8F06C2614261}" dt="2022-11-03T16:01:14.639" v="542" actId="6549"/>
          <ac:spMkLst>
            <pc:docMk/>
            <pc:sldMk cId="464834163" sldId="410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C500B4C2-E700-4C83-A19E-8F06C2614261}" dt="2022-11-03T12:21:52.235" v="36" actId="2696"/>
        <pc:sldMkLst>
          <pc:docMk/>
          <pc:sldMk cId="2030973062" sldId="412"/>
        </pc:sldMkLst>
      </pc:sldChg>
      <pc:sldChg chg="modSp mod">
        <pc:chgData name="Comeau, Keith (ASD-N)" userId="5cf24357-5b88-4728-a332-fb4919247097" providerId="ADAL" clId="{C500B4C2-E700-4C83-A19E-8F06C2614261}" dt="2022-11-07T23:36:04.636" v="593" actId="20577"/>
        <pc:sldMkLst>
          <pc:docMk/>
          <pc:sldMk cId="571831176" sldId="413"/>
        </pc:sldMkLst>
        <pc:spChg chg="mod">
          <ac:chgData name="Comeau, Keith (ASD-N)" userId="5cf24357-5b88-4728-a332-fb4919247097" providerId="ADAL" clId="{C500B4C2-E700-4C83-A19E-8F06C2614261}" dt="2022-11-07T23:36:04.636" v="593" actId="20577"/>
          <ac:spMkLst>
            <pc:docMk/>
            <pc:sldMk cId="571831176" sldId="413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C500B4C2-E700-4C83-A19E-8F06C2614261}" dt="2022-11-03T16:00:17.068" v="516" actId="14100"/>
        <pc:sldMkLst>
          <pc:docMk/>
          <pc:sldMk cId="584852057" sldId="414"/>
        </pc:sldMkLst>
        <pc:spChg chg="mod">
          <ac:chgData name="Comeau, Keith (ASD-N)" userId="5cf24357-5b88-4728-a332-fb4919247097" providerId="ADAL" clId="{C500B4C2-E700-4C83-A19E-8F06C2614261}" dt="2022-11-03T16:00:11.014" v="515" actId="20577"/>
          <ac:spMkLst>
            <pc:docMk/>
            <pc:sldMk cId="584852057" sldId="414"/>
            <ac:spMk id="2" creationId="{00000000-0000-0000-0000-000000000000}"/>
          </ac:spMkLst>
        </pc:spChg>
        <pc:spChg chg="mod">
          <ac:chgData name="Comeau, Keith (ASD-N)" userId="5cf24357-5b88-4728-a332-fb4919247097" providerId="ADAL" clId="{C500B4C2-E700-4C83-A19E-8F06C2614261}" dt="2022-11-03T16:00:17.068" v="516" actId="14100"/>
          <ac:spMkLst>
            <pc:docMk/>
            <pc:sldMk cId="584852057" sldId="414"/>
            <ac:spMk id="4" creationId="{00000000-0000-0000-0000-000000000000}"/>
          </ac:spMkLst>
        </pc:spChg>
      </pc:sldChg>
      <pc:sldChg chg="addSp delSp modSp mod">
        <pc:chgData name="Comeau, Keith (ASD-N)" userId="5cf24357-5b88-4728-a332-fb4919247097" providerId="ADAL" clId="{C500B4C2-E700-4C83-A19E-8F06C2614261}" dt="2022-11-03T15:15:57.677" v="320" actId="14100"/>
        <pc:sldMkLst>
          <pc:docMk/>
          <pc:sldMk cId="3736340824" sldId="415"/>
        </pc:sldMkLst>
        <pc:spChg chg="mod">
          <ac:chgData name="Comeau, Keith (ASD-N)" userId="5cf24357-5b88-4728-a332-fb4919247097" providerId="ADAL" clId="{C500B4C2-E700-4C83-A19E-8F06C2614261}" dt="2022-11-03T15:15:47.038" v="317" actId="1076"/>
          <ac:spMkLst>
            <pc:docMk/>
            <pc:sldMk cId="3736340824" sldId="415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C500B4C2-E700-4C83-A19E-8F06C2614261}" dt="2022-11-03T15:13:38.408" v="298" actId="20577"/>
          <ac:spMkLst>
            <pc:docMk/>
            <pc:sldMk cId="3736340824" sldId="415"/>
            <ac:spMk id="4" creationId="{00000000-0000-0000-0000-000000000000}"/>
          </ac:spMkLst>
        </pc:spChg>
        <pc:picChg chg="add mod">
          <ac:chgData name="Comeau, Keith (ASD-N)" userId="5cf24357-5b88-4728-a332-fb4919247097" providerId="ADAL" clId="{C500B4C2-E700-4C83-A19E-8F06C2614261}" dt="2022-11-03T15:15:49.969" v="318" actId="14100"/>
          <ac:picMkLst>
            <pc:docMk/>
            <pc:sldMk cId="3736340824" sldId="415"/>
            <ac:picMk id="5" creationId="{6BF41861-0EF7-6C88-A7D8-CDCFA708E7A0}"/>
          </ac:picMkLst>
        </pc:picChg>
        <pc:picChg chg="del">
          <ac:chgData name="Comeau, Keith (ASD-N)" userId="5cf24357-5b88-4728-a332-fb4919247097" providerId="ADAL" clId="{C500B4C2-E700-4C83-A19E-8F06C2614261}" dt="2022-11-03T15:14:48.399" v="299" actId="478"/>
          <ac:picMkLst>
            <pc:docMk/>
            <pc:sldMk cId="3736340824" sldId="415"/>
            <ac:picMk id="7" creationId="{00000000-0000-0000-0000-000000000000}"/>
          </ac:picMkLst>
        </pc:picChg>
        <pc:picChg chg="del mod">
          <ac:chgData name="Comeau, Keith (ASD-N)" userId="5cf24357-5b88-4728-a332-fb4919247097" providerId="ADAL" clId="{C500B4C2-E700-4C83-A19E-8F06C2614261}" dt="2022-11-03T15:15:15.462" v="307" actId="478"/>
          <ac:picMkLst>
            <pc:docMk/>
            <pc:sldMk cId="3736340824" sldId="415"/>
            <ac:picMk id="9" creationId="{00000000-0000-0000-0000-000000000000}"/>
          </ac:picMkLst>
        </pc:picChg>
        <pc:picChg chg="add mod">
          <ac:chgData name="Comeau, Keith (ASD-N)" userId="5cf24357-5b88-4728-a332-fb4919247097" providerId="ADAL" clId="{C500B4C2-E700-4C83-A19E-8F06C2614261}" dt="2022-11-03T15:15:57.677" v="320" actId="14100"/>
          <ac:picMkLst>
            <pc:docMk/>
            <pc:sldMk cId="3736340824" sldId="415"/>
            <ac:picMk id="10" creationId="{73A94E2D-CC4D-F402-FFAB-FC409C366923}"/>
          </ac:picMkLst>
        </pc:picChg>
      </pc:sldChg>
      <pc:sldChg chg="modSp mod">
        <pc:chgData name="Comeau, Keith (ASD-N)" userId="5cf24357-5b88-4728-a332-fb4919247097" providerId="ADAL" clId="{C500B4C2-E700-4C83-A19E-8F06C2614261}" dt="2022-11-03T12:20:09.570" v="35" actId="20577"/>
        <pc:sldMkLst>
          <pc:docMk/>
          <pc:sldMk cId="825871000" sldId="418"/>
        </pc:sldMkLst>
        <pc:spChg chg="mod">
          <ac:chgData name="Comeau, Keith (ASD-N)" userId="5cf24357-5b88-4728-a332-fb4919247097" providerId="ADAL" clId="{C500B4C2-E700-4C83-A19E-8F06C2614261}" dt="2022-11-03T12:20:09.570" v="35" actId="20577"/>
          <ac:spMkLst>
            <pc:docMk/>
            <pc:sldMk cId="825871000" sldId="418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C500B4C2-E700-4C83-A19E-8F06C2614261}" dt="2022-11-07T23:42:11.728" v="594" actId="2696"/>
        <pc:sldMkLst>
          <pc:docMk/>
          <pc:sldMk cId="2869157696" sldId="419"/>
        </pc:sldMkLst>
      </pc:sldChg>
      <pc:sldChg chg="del">
        <pc:chgData name="Comeau, Keith (ASD-N)" userId="5cf24357-5b88-4728-a332-fb4919247097" providerId="ADAL" clId="{C500B4C2-E700-4C83-A19E-8F06C2614261}" dt="2022-11-03T12:15:15.080" v="0" actId="2696"/>
        <pc:sldMkLst>
          <pc:docMk/>
          <pc:sldMk cId="2799126875" sldId="421"/>
        </pc:sldMkLst>
      </pc:sldChg>
      <pc:sldChg chg="modSp mod">
        <pc:chgData name="Comeau, Keith (ASD-N)" userId="5cf24357-5b88-4728-a332-fb4919247097" providerId="ADAL" clId="{C500B4C2-E700-4C83-A19E-8F06C2614261}" dt="2022-11-03T15:31:59.257" v="477" actId="6549"/>
        <pc:sldMkLst>
          <pc:docMk/>
          <pc:sldMk cId="109551972" sldId="428"/>
        </pc:sldMkLst>
        <pc:spChg chg="mod">
          <ac:chgData name="Comeau, Keith (ASD-N)" userId="5cf24357-5b88-4728-a332-fb4919247097" providerId="ADAL" clId="{C500B4C2-E700-4C83-A19E-8F06C2614261}" dt="2022-11-03T15:31:59.257" v="477" actId="6549"/>
          <ac:spMkLst>
            <pc:docMk/>
            <pc:sldMk cId="109551972" sldId="428"/>
            <ac:spMk id="4" creationId="{00000000-0000-0000-0000-000000000000}"/>
          </ac:spMkLst>
        </pc:spChg>
      </pc:sldChg>
      <pc:sldChg chg="addSp delSp modSp mod">
        <pc:chgData name="Comeau, Keith (ASD-N)" userId="5cf24357-5b88-4728-a332-fb4919247097" providerId="ADAL" clId="{C500B4C2-E700-4C83-A19E-8F06C2614261}" dt="2022-11-04T00:54:38.299" v="575" actId="20577"/>
        <pc:sldMkLst>
          <pc:docMk/>
          <pc:sldMk cId="3586266345" sldId="429"/>
        </pc:sldMkLst>
        <pc:spChg chg="mod">
          <ac:chgData name="Comeau, Keith (ASD-N)" userId="5cf24357-5b88-4728-a332-fb4919247097" providerId="ADAL" clId="{C500B4C2-E700-4C83-A19E-8F06C2614261}" dt="2022-11-04T00:54:03.951" v="562" actId="20577"/>
          <ac:spMkLst>
            <pc:docMk/>
            <pc:sldMk cId="3586266345" sldId="429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C500B4C2-E700-4C83-A19E-8F06C2614261}" dt="2022-11-04T00:54:38.299" v="575" actId="20577"/>
          <ac:spMkLst>
            <pc:docMk/>
            <pc:sldMk cId="3586266345" sldId="429"/>
            <ac:spMk id="4" creationId="{00000000-0000-0000-0000-000000000000}"/>
          </ac:spMkLst>
        </pc:spChg>
        <pc:picChg chg="del mod">
          <ac:chgData name="Comeau, Keith (ASD-N)" userId="5cf24357-5b88-4728-a332-fb4919247097" providerId="ADAL" clId="{C500B4C2-E700-4C83-A19E-8F06C2614261}" dt="2022-11-04T00:53:26.494" v="545" actId="478"/>
          <ac:picMkLst>
            <pc:docMk/>
            <pc:sldMk cId="3586266345" sldId="429"/>
            <ac:picMk id="5" creationId="{81F27807-B331-4500-BA1A-9A6572267153}"/>
          </ac:picMkLst>
        </pc:picChg>
        <pc:picChg chg="add mod">
          <ac:chgData name="Comeau, Keith (ASD-N)" userId="5cf24357-5b88-4728-a332-fb4919247097" providerId="ADAL" clId="{C500B4C2-E700-4C83-A19E-8F06C2614261}" dt="2022-11-04T00:53:53.828" v="549" actId="1440"/>
          <ac:picMkLst>
            <pc:docMk/>
            <pc:sldMk cId="3586266345" sldId="429"/>
            <ac:picMk id="6" creationId="{F970CE5C-D70E-44E7-0CBB-7666FB0BD5BD}"/>
          </ac:picMkLst>
        </pc:picChg>
      </pc:sldChg>
      <pc:sldChg chg="modSp mod">
        <pc:chgData name="Comeau, Keith (ASD-N)" userId="5cf24357-5b88-4728-a332-fb4919247097" providerId="ADAL" clId="{C500B4C2-E700-4C83-A19E-8F06C2614261}" dt="2022-11-07T23:47:35.822" v="601" actId="20577"/>
        <pc:sldMkLst>
          <pc:docMk/>
          <pc:sldMk cId="3511981629" sldId="430"/>
        </pc:sldMkLst>
        <pc:spChg chg="mod">
          <ac:chgData name="Comeau, Keith (ASD-N)" userId="5cf24357-5b88-4728-a332-fb4919247097" providerId="ADAL" clId="{C500B4C2-E700-4C83-A19E-8F06C2614261}" dt="2022-11-07T23:47:35.822" v="601" actId="20577"/>
          <ac:spMkLst>
            <pc:docMk/>
            <pc:sldMk cId="3511981629" sldId="430"/>
            <ac:spMk id="4" creationId="{00000000-0000-0000-0000-000000000000}"/>
          </ac:spMkLst>
        </pc:spChg>
      </pc:sldChg>
      <pc:sldChg chg="add">
        <pc:chgData name="Comeau, Keith (ASD-N)" userId="5cf24357-5b88-4728-a332-fb4919247097" providerId="ADAL" clId="{C500B4C2-E700-4C83-A19E-8F06C2614261}" dt="2022-11-03T15:12:50.929" v="241" actId="2890"/>
        <pc:sldMkLst>
          <pc:docMk/>
          <pc:sldMk cId="1101354517" sldId="431"/>
        </pc:sldMkLst>
      </pc:sldChg>
      <pc:sldChg chg="addSp delSp modSp add mod">
        <pc:chgData name="Comeau, Keith (ASD-N)" userId="5cf24357-5b88-4728-a332-fb4919247097" providerId="ADAL" clId="{C500B4C2-E700-4C83-A19E-8F06C2614261}" dt="2022-11-09T15:07:59.243" v="629" actId="1076"/>
        <pc:sldMkLst>
          <pc:docMk/>
          <pc:sldMk cId="1033049842" sldId="432"/>
        </pc:sldMkLst>
        <pc:spChg chg="add del mod">
          <ac:chgData name="Comeau, Keith (ASD-N)" userId="5cf24357-5b88-4728-a332-fb4919247097" providerId="ADAL" clId="{C500B4C2-E700-4C83-A19E-8F06C2614261}" dt="2022-11-03T15:19:42.512" v="357" actId="21"/>
          <ac:spMkLst>
            <pc:docMk/>
            <pc:sldMk cId="1033049842" sldId="432"/>
            <ac:spMk id="2" creationId="{7088AA40-768B-6117-65BE-F19E9E52F1BD}"/>
          </ac:spMkLst>
        </pc:spChg>
        <pc:spChg chg="mod">
          <ac:chgData name="Comeau, Keith (ASD-N)" userId="5cf24357-5b88-4728-a332-fb4919247097" providerId="ADAL" clId="{C500B4C2-E700-4C83-A19E-8F06C2614261}" dt="2022-11-03T15:18:39.700" v="332" actId="20577"/>
          <ac:spMkLst>
            <pc:docMk/>
            <pc:sldMk cId="1033049842" sldId="432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C500B4C2-E700-4C83-A19E-8F06C2614261}" dt="2022-11-09T15:07:56.710" v="628" actId="1076"/>
          <ac:spMkLst>
            <pc:docMk/>
            <pc:sldMk cId="1033049842" sldId="432"/>
            <ac:spMk id="4" creationId="{00000000-0000-0000-0000-000000000000}"/>
          </ac:spMkLst>
        </pc:spChg>
        <pc:spChg chg="add mod">
          <ac:chgData name="Comeau, Keith (ASD-N)" userId="5cf24357-5b88-4728-a332-fb4919247097" providerId="ADAL" clId="{C500B4C2-E700-4C83-A19E-8F06C2614261}" dt="2022-11-09T15:07:59.243" v="629" actId="1076"/>
          <ac:spMkLst>
            <pc:docMk/>
            <pc:sldMk cId="1033049842" sldId="432"/>
            <ac:spMk id="6" creationId="{9556ED16-EC96-8D06-A270-705AE4004499}"/>
          </ac:spMkLst>
        </pc:spChg>
        <pc:picChg chg="mod">
          <ac:chgData name="Comeau, Keith (ASD-N)" userId="5cf24357-5b88-4728-a332-fb4919247097" providerId="ADAL" clId="{C500B4C2-E700-4C83-A19E-8F06C2614261}" dt="2022-11-03T15:20:26.855" v="394" actId="1076"/>
          <ac:picMkLst>
            <pc:docMk/>
            <pc:sldMk cId="1033049842" sldId="432"/>
            <ac:picMk id="5" creationId="{00000000-0000-0000-0000-000000000000}"/>
          </ac:picMkLst>
        </pc:picChg>
        <pc:picChg chg="add mod">
          <ac:chgData name="Comeau, Keith (ASD-N)" userId="5cf24357-5b88-4728-a332-fb4919247097" providerId="ADAL" clId="{C500B4C2-E700-4C83-A19E-8F06C2614261}" dt="2022-11-03T15:20:59.592" v="404" actId="1076"/>
          <ac:picMkLst>
            <pc:docMk/>
            <pc:sldMk cId="1033049842" sldId="432"/>
            <ac:picMk id="8" creationId="{DE748685-465B-8ACE-080F-EA4B89AD6B3E}"/>
          </ac:picMkLst>
        </pc:picChg>
        <pc:picChg chg="del">
          <ac:chgData name="Comeau, Keith (ASD-N)" userId="5cf24357-5b88-4728-a332-fb4919247097" providerId="ADAL" clId="{C500B4C2-E700-4C83-A19E-8F06C2614261}" dt="2022-11-03T15:20:38.678" v="396" actId="478"/>
          <ac:picMkLst>
            <pc:docMk/>
            <pc:sldMk cId="1033049842" sldId="432"/>
            <ac:picMk id="7170" creationId="{00000000-0000-0000-0000-000000000000}"/>
          </ac:picMkLst>
        </pc:picChg>
      </pc:sldChg>
      <pc:sldChg chg="add">
        <pc:chgData name="Comeau, Keith (ASD-N)" userId="5cf24357-5b88-4728-a332-fb4919247097" providerId="ADAL" clId="{C500B4C2-E700-4C83-A19E-8F06C2614261}" dt="2022-11-04T00:53:15.970" v="543" actId="2890"/>
        <pc:sldMkLst>
          <pc:docMk/>
          <pc:sldMk cId="51780401" sldId="4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051E-3693-492C-B3D5-329CB1405D9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8D94A-00E2-4C4D-A67D-59E42C9B0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25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F726-0FF5-4E49-8DD1-87BF908473B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55FD-D462-440E-805E-6CE14C9D6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84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3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6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72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1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8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7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0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10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F3365AE-47D8-455C-946F-5B663CC2827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REMEMBRANCE  DAY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743200"/>
            <a:ext cx="807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8862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GRETNA </a:t>
            </a:r>
            <a:r>
              <a:rPr lang="en-US" sz="4000"/>
              <a:t>GREEN FAMILY VETERANS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Wayne Russell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Keira Somers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B43BC1E5-D286-4F25-8262-7B280A3F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5085" r="19801"/>
          <a:stretch/>
        </p:blipFill>
        <p:spPr>
          <a:xfrm>
            <a:off x="701675" y="381000"/>
            <a:ext cx="2895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4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728671"/>
            <a:ext cx="481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Sgt. Dorothy Austin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3787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Aunt to </a:t>
            </a:r>
          </a:p>
          <a:p>
            <a:r>
              <a:rPr lang="en-US" sz="3600" dirty="0"/>
              <a:t>Grace, Walter &amp; Charlie Scott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icture containing text, bedclothes&#10;&#10;Description automatically generated">
            <a:extLst>
              <a:ext uri="{FF2B5EF4-FFF2-40B4-BE49-F238E27FC236}">
                <a16:creationId xmlns:a16="http://schemas.microsoft.com/office/drawing/2014/main" id="{0BE9B43C-5836-4A1D-A10E-094A8A9C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8671"/>
            <a:ext cx="3567113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4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Barter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Aiyana &amp; Silas Larry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22E82B00-C104-423D-B0BB-0333CFA8A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3838" r="-11051" b="-1031"/>
          <a:stretch/>
        </p:blipFill>
        <p:spPr>
          <a:xfrm>
            <a:off x="396875" y="381000"/>
            <a:ext cx="23463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posing, standing, picture frame&#10;&#10;Description automatically generated">
            <a:extLst>
              <a:ext uri="{FF2B5EF4-FFF2-40B4-BE49-F238E27FC236}">
                <a16:creationId xmlns:a16="http://schemas.microsoft.com/office/drawing/2014/main" id="{3495290E-2BC5-45CA-BFC9-D4B9E0A1F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94" y="914401"/>
            <a:ext cx="180975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F6610C8-691D-4FE7-A560-9AF77485C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3012475"/>
            <a:ext cx="2478063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8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John McIntyre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Barrett Girouard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E1C7767C-221C-4935-AB47-E25DCBCB5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1" y="552450"/>
            <a:ext cx="3619500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8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Duane </a:t>
            </a:r>
            <a:r>
              <a:rPr lang="en-US" sz="4000" dirty="0" err="1"/>
              <a:t>Burgeois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Leah </a:t>
            </a:r>
            <a:r>
              <a:rPr lang="en-US" sz="3600" dirty="0" err="1"/>
              <a:t>Larter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67745330-CEE7-46B8-A428-DBB53828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9678"/>
            <a:ext cx="4075138" cy="587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9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William Russell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of   Samantha Tweedie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5123"/>
            <a:ext cx="3600556" cy="472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838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Lauren &amp; Elena’s Great - Great Grandfather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-1498"/>
          <a:stretch/>
        </p:blipFill>
        <p:spPr>
          <a:xfrm>
            <a:off x="-3251235" y="990600"/>
            <a:ext cx="6261135" cy="46638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156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1069" y="8382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HENRY PERCY ANDERSON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28194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Nash </a:t>
            </a:r>
            <a:r>
              <a:rPr lang="en-US" sz="3600" dirty="0" err="1"/>
              <a:t>Lannan</a:t>
            </a:r>
            <a:r>
              <a:rPr lang="en-US" sz="3600" dirty="0"/>
              <a:t>-McLeod’s Great </a:t>
            </a:r>
            <a:r>
              <a:rPr lang="en-US" sz="3600" dirty="0" err="1"/>
              <a:t>Great</a:t>
            </a:r>
            <a:r>
              <a:rPr lang="en-US" sz="3600" dirty="0"/>
              <a:t> 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2766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1676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(ON THE RIGHT)</a:t>
            </a:r>
          </a:p>
        </p:txBody>
      </p:sp>
    </p:spTree>
    <p:extLst>
      <p:ext uri="{BB962C8B-B14F-4D97-AF65-F5344CB8AC3E}">
        <p14:creationId xmlns:p14="http://schemas.microsoft.com/office/powerpoint/2010/main" val="723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444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THEODORE RUCK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Jaida </a:t>
            </a:r>
            <a:r>
              <a:rPr lang="en-US" sz="3600"/>
              <a:t>Gillespie’s 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3791903" cy="4908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29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GEORGE &amp; LILIAN DUNCAN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Logan &amp; Lucas </a:t>
            </a:r>
            <a:r>
              <a:rPr lang="en-US" sz="3600" dirty="0" err="1"/>
              <a:t>Mahabir’s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Grandparents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" y="838200"/>
            <a:ext cx="3962400" cy="49537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20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seneault (Savage), Marion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259" y="457200"/>
            <a:ext cx="42672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8382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MARION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752600"/>
            <a:ext cx="4791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Aunt to </a:t>
            </a:r>
            <a:r>
              <a:rPr lang="en-US" sz="3600" dirty="0" err="1"/>
              <a:t>Lauren,Elena,Nealah</a:t>
            </a:r>
            <a:endParaRPr lang="en-US" sz="3600" dirty="0"/>
          </a:p>
          <a:p>
            <a:r>
              <a:rPr lang="en-US" sz="3600" dirty="0"/>
              <a:t>Savage &amp; Charlie, Jack, James Sullivan &amp;</a:t>
            </a:r>
          </a:p>
          <a:p>
            <a:r>
              <a:rPr lang="en-US" sz="3600" dirty="0"/>
              <a:t>London &amp; Lleyton </a:t>
            </a:r>
          </a:p>
          <a:p>
            <a:r>
              <a:rPr lang="en-US" sz="3600" dirty="0"/>
              <a:t>Savage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Remembrance Day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5898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8831" y="838200"/>
            <a:ext cx="470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MARVIN HARDING                WWII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Jackson Lavoie’s Great Grand Father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7" y="1000556"/>
            <a:ext cx="3800044" cy="380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838200"/>
            <a:ext cx="505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Simpson &amp;</a:t>
            </a:r>
          </a:p>
          <a:p>
            <a:r>
              <a:rPr lang="en-US" sz="4000" dirty="0"/>
              <a:t>Leonard </a:t>
            </a:r>
            <a:r>
              <a:rPr lang="en-US" sz="4000" dirty="0" err="1"/>
              <a:t>MacCallum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Sky &amp; Liv Stewart’s </a:t>
            </a:r>
          </a:p>
          <a:p>
            <a:r>
              <a:rPr lang="en-US" sz="3600" dirty="0"/>
              <a:t>Great Grand Fathers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307804" cy="294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9" y="3024563"/>
            <a:ext cx="2514600" cy="382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-609600"/>
            <a:ext cx="42127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Aminah, Sam &amp; Grace Gallant’s-- Great </a:t>
            </a:r>
            <a:r>
              <a:rPr lang="en-US" sz="3600" dirty="0" err="1"/>
              <a:t>Great</a:t>
            </a:r>
            <a:r>
              <a:rPr lang="en-US" sz="3600" dirty="0"/>
              <a:t> Uncle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075" y="5181600"/>
            <a:ext cx="1812925" cy="1570038"/>
          </a:xfrm>
          <a:prstGeom prst="rect">
            <a:avLst/>
          </a:prstGeom>
          <a:noFill/>
        </p:spPr>
      </p:pic>
      <p:sp>
        <p:nvSpPr>
          <p:cNvPr id="5" name="AutoShape 2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1447800" y="2009238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4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-762000" y="119511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4648200" y="578077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/>
              <a:t>Arthur Gallant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281"/>
            <a:ext cx="2819400" cy="46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39796" y="1857226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SERGEANT</a:t>
            </a:r>
          </a:p>
          <a:p>
            <a:r>
              <a:rPr lang="en-US" sz="4000" dirty="0"/>
              <a:t>  CALEB DICKIE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4674" y="3429000"/>
            <a:ext cx="539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Colten &amp; Amelia’s 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2" y="1104900"/>
            <a:ext cx="228544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2" y="3947319"/>
            <a:ext cx="277876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erson in uniform holding a child&#10;&#10;Description automatically generated with low confidence">
            <a:extLst>
              <a:ext uri="{FF2B5EF4-FFF2-40B4-BE49-F238E27FC236}">
                <a16:creationId xmlns:a16="http://schemas.microsoft.com/office/drawing/2014/main" id="{0F6A47D1-3E41-48AD-B4F7-794BCB5B2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00" y="340590"/>
            <a:ext cx="18002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6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661" y="65629"/>
            <a:ext cx="65793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Great </a:t>
            </a:r>
            <a:r>
              <a:rPr lang="en-US" sz="4000" dirty="0" err="1"/>
              <a:t>Great</a:t>
            </a:r>
            <a:r>
              <a:rPr lang="en-US" sz="4000" dirty="0"/>
              <a:t> Grandfather William Savage (WWI) &amp; son William Savage (WWII)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2620174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Emmily</a:t>
            </a:r>
            <a:r>
              <a:rPr lang="en-US" sz="3600" dirty="0"/>
              <a:t> Mullin’s Great </a:t>
            </a:r>
            <a:r>
              <a:rPr lang="en-US" sz="3600" dirty="0" err="1"/>
              <a:t>Great</a:t>
            </a:r>
            <a:r>
              <a:rPr lang="en-US" sz="3600" dirty="0"/>
              <a:t> Grandfathers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8238"/>
            <a:ext cx="2132613" cy="352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14317"/>
            <a:ext cx="209222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3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661" y="589368"/>
            <a:ext cx="5097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HUBERT BARNABY &amp; BENEDICT DEWOLFE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Nicholas Treadwell’s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2" y="370939"/>
            <a:ext cx="2873727" cy="3581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81" y="3124200"/>
            <a:ext cx="2532596" cy="3481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69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1" y="589368"/>
            <a:ext cx="6384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ROBERT &amp; CAMPBELL 			                WORRELL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Jack Worrell’s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5364"/>
            <a:ext cx="1828800" cy="325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6" y="3048000"/>
            <a:ext cx="1950244" cy="354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8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Byron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Nealah</a:t>
            </a:r>
            <a:r>
              <a:rPr lang="en-US" sz="3600" dirty="0"/>
              <a:t> Savage’s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457200"/>
            <a:ext cx="3829050" cy="5105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0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5400" y="751560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EARL WEIR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4900" y="226367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err="1"/>
              <a:t>Lexen</a:t>
            </a:r>
            <a:r>
              <a:rPr lang="en-US" sz="3600" dirty="0"/>
              <a:t> </a:t>
            </a:r>
            <a:r>
              <a:rPr lang="en-US" sz="3600" dirty="0" err="1"/>
              <a:t>Guimond’s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4399071" cy="4495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WILLIE FARRAH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Ella &amp; Stone </a:t>
            </a:r>
            <a:r>
              <a:rPr lang="en-US" sz="3600" dirty="0" err="1"/>
              <a:t>Breau’s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2" y="1066800"/>
            <a:ext cx="4292538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63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4462" y="840695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Marcel Beaulieu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Ethan Sutherland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1AF4CD52-0D4A-47FE-9891-E9E73E5C9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808038"/>
            <a:ext cx="3334327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854214"/>
            <a:ext cx="4738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Wilfred </a:t>
            </a:r>
            <a:r>
              <a:rPr lang="en-US" sz="4000" dirty="0" err="1"/>
              <a:t>LeGresley</a:t>
            </a:r>
            <a:r>
              <a:rPr lang="en-US" sz="4000" dirty="0"/>
              <a:t> &amp; Frank Sewell.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Sage Augustine Connell's Great Grand 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91" y="2819400"/>
            <a:ext cx="264454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7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DEALY LANDRY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9050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  Gabriel Landry, Asher &amp; </a:t>
            </a:r>
            <a:r>
              <a:rPr lang="en-US" sz="3600" dirty="0" err="1"/>
              <a:t>Romi</a:t>
            </a:r>
            <a:r>
              <a:rPr lang="en-US" sz="3600" dirty="0"/>
              <a:t> Kane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496"/>
          <a:stretch/>
        </p:blipFill>
        <p:spPr>
          <a:xfrm rot="5400000">
            <a:off x="-64691" y="1781264"/>
            <a:ext cx="4625181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FREDERICK H.</a:t>
            </a:r>
          </a:p>
          <a:p>
            <a:r>
              <a:rPr lang="en-US" sz="4000" dirty="0"/>
              <a:t>PAYNE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 err="1"/>
              <a:t>Wynston</a:t>
            </a:r>
            <a:r>
              <a:rPr lang="en-US" sz="3600" dirty="0"/>
              <a:t>, Tennyson, Huxley &amp; Everett </a:t>
            </a:r>
            <a:r>
              <a:rPr lang="en-US" sz="3600" dirty="0" err="1"/>
              <a:t>Foran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8" y="685800"/>
            <a:ext cx="3226997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002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REG SAUNDERS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Luke and Charlotte</a:t>
            </a:r>
          </a:p>
          <a:p>
            <a:r>
              <a:rPr lang="en-US" sz="3600" dirty="0"/>
              <a:t>Saunders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189471"/>
            <a:ext cx="3169920" cy="4283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8382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Hubert Barnaby</a:t>
            </a:r>
          </a:p>
          <a:p>
            <a:r>
              <a:rPr lang="en-US" sz="4000" dirty="0"/>
              <a:t>		&amp;</a:t>
            </a:r>
          </a:p>
          <a:p>
            <a:r>
              <a:rPr lang="en-US" sz="4000" dirty="0"/>
              <a:t>Benedict </a:t>
            </a:r>
            <a:r>
              <a:rPr lang="en-US" sz="4000" dirty="0" err="1"/>
              <a:t>DeWolfe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3377505"/>
            <a:ext cx="487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Grandfathers to Nicholas Treadwell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2960"/>
            <a:ext cx="3657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256358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HAYWARD GRANT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8662" y="1019683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Great- Great Grandfather to            Molly Groundwater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" y="995620"/>
            <a:ext cx="2494598" cy="3086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95" y="3558773"/>
            <a:ext cx="4399334" cy="3086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7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5605" y="838200"/>
            <a:ext cx="448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FREDERICK ARNOLD FOREST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5605" y="278892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Brady MacPherson's Great </a:t>
            </a:r>
            <a:r>
              <a:rPr lang="en-US" sz="3600" dirty="0" err="1"/>
              <a:t>Great</a:t>
            </a:r>
            <a:r>
              <a:rPr lang="en-US" sz="3600" dirty="0"/>
              <a:t> Grandfather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Desktop\2014 RD Photos\Jayden - Brady Mac GG G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3550371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120" y="1524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Rfmn</a:t>
            </a:r>
            <a:r>
              <a:rPr lang="en-US" sz="4000" dirty="0"/>
              <a:t>. W.J. DUNN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37" y="3049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</a:t>
            </a:r>
            <a:r>
              <a:rPr lang="en-US" sz="3600" dirty="0" err="1"/>
              <a:t>Dewolfe’s</a:t>
            </a:r>
            <a:r>
              <a:rPr lang="en-US" sz="3600" dirty="0"/>
              <a:t> 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8" y="1449336"/>
            <a:ext cx="4992624" cy="396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27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1524000"/>
            <a:ext cx="431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WILLIE RICHARD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8294" y="29549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Mme</a:t>
            </a:r>
            <a:r>
              <a:rPr lang="en-US" sz="3600" dirty="0"/>
              <a:t> Lockerbie’s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76600" cy="427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3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3074" name="Picture 2" descr="C:\Users\comeakei\Desktop\IMG_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31800"/>
            <a:ext cx="44196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57800" y="609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MEMBERS OF WALSH FAMILY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3124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Related to Tyler </a:t>
            </a:r>
          </a:p>
          <a:p>
            <a:r>
              <a:rPr lang="en-US" sz="3600" dirty="0"/>
              <a:t>Anderson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595905"/>
            <a:ext cx="51413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Hughie McCormack</a:t>
            </a:r>
          </a:p>
          <a:p>
            <a:r>
              <a:rPr lang="en-US" sz="2800" dirty="0"/>
              <a:t>        (center)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Uncle to </a:t>
            </a:r>
          </a:p>
          <a:p>
            <a:r>
              <a:rPr lang="en-US" sz="3600" dirty="0"/>
              <a:t>Lily &amp; Wade Dalton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group of men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FC026CA2-8E46-4CA5-B7AE-B75C5C1EF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4" y="1371600"/>
            <a:ext cx="32575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9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86200" y="32004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Charlie, Jack &amp; James Sullivan’s Grandfather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1243280"/>
            <a:ext cx="543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ALLAN MCKENZIE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86232"/>
            <a:ext cx="2362200" cy="522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3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1925" y="2234231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Great-Great Grandfather to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914400"/>
            <a:ext cx="559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STERLING BELL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23012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8" y="657920"/>
            <a:ext cx="2916936" cy="41650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91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252046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Ms. O’Reilly’s Grandfather </a:t>
            </a:r>
            <a:r>
              <a:rPr lang="en-US" sz="1600" dirty="0"/>
              <a:t>(on the right)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6096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JACK O’REILLY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9458" name="Picture 2" descr="C:\Users\comeakei\Desktop\2014 RD Photos\jack o'reilly - GF Mrs O'To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0" y="1159669"/>
            <a:ext cx="3954270" cy="521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800" y="213052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Great-grandfather of Ms. </a:t>
            </a:r>
            <a:r>
              <a:rPr lang="en-US" sz="2400" dirty="0" err="1"/>
              <a:t>Bransfield</a:t>
            </a:r>
            <a:endParaRPr lang="en-US" sz="2400" dirty="0"/>
          </a:p>
          <a:p>
            <a:r>
              <a:rPr lang="en-US" sz="2400" dirty="0"/>
              <a:t> Great-great-grandfather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0960" y="484257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</a:t>
            </a:r>
          </a:p>
          <a:p>
            <a:r>
              <a:rPr lang="en-US" sz="4000" dirty="0"/>
              <a:t>               BRANSFIELD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5122" name="Picture 2" descr="C:\Users\comeakei\AppData\Local\Microsoft\Windows\Temporary Internet Files\Content.IE5\HW20QD0B\phot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505200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504" y="2859167"/>
            <a:ext cx="566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Kate, Max &amp; Charlie Gallant’s Great                          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304800"/>
            <a:ext cx="4876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COOLEN</a:t>
            </a:r>
          </a:p>
          <a:p>
            <a:r>
              <a:rPr lang="en-US" sz="4000" dirty="0"/>
              <a:t>                   &amp;</a:t>
            </a:r>
          </a:p>
          <a:p>
            <a:r>
              <a:rPr lang="en-US" sz="4000" dirty="0"/>
              <a:t>WILLIAM CLANCY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" y="685800"/>
            <a:ext cx="204787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6740"/>
            <a:ext cx="2317504" cy="318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6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1628239"/>
            <a:ext cx="4267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Ava Mitchell’s </a:t>
            </a:r>
          </a:p>
          <a:p>
            <a:r>
              <a:rPr lang="en-US" sz="4000" dirty="0"/>
              <a:t>Great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27" y="3048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REID &amp; BURTON WISHART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6386" name="Picture 2" descr="C:\Users\comeakei\Desktop\2014 RD Photos\Reid Wishart- G GF Ava Mitch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572567" cy="386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74849"/>
            <a:ext cx="1861858" cy="2094590"/>
          </a:xfrm>
          <a:prstGeom prst="rect">
            <a:avLst/>
          </a:prstGeom>
        </p:spPr>
      </p:pic>
      <p:pic>
        <p:nvPicPr>
          <p:cNvPr id="8" name="Picture 2" descr="C:\Users\comeakei\Desktop\2014 RD Photos\Burton Wishart -Great Great GF of Ava Mitchell WW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93" y="2644827"/>
            <a:ext cx="2614318" cy="366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4055_438238522907482_7482742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6090"/>
            <a:ext cx="375713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67200" y="38609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BILLY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9184" y="1346113"/>
            <a:ext cx="419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Uncle to </a:t>
            </a:r>
            <a:r>
              <a:rPr lang="en-US" sz="3600" dirty="0" err="1"/>
              <a:t>Nealah</a:t>
            </a:r>
            <a:r>
              <a:rPr lang="en-US" sz="3600" dirty="0"/>
              <a:t> Savage &amp; Charlie, Jack &amp; James Sullivan</a:t>
            </a:r>
          </a:p>
          <a:p>
            <a:r>
              <a:rPr lang="en-US" sz="3600" dirty="0"/>
              <a:t>Great Grandfather to Lauren &amp; Elena</a:t>
            </a:r>
          </a:p>
          <a:p>
            <a:r>
              <a:rPr lang="en-US" sz="3600" dirty="0"/>
              <a:t>Savage</a:t>
            </a:r>
          </a:p>
          <a:p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71864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ROBERT BRANSFIELD Sr.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3853" y="2709195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Grandfather of Ms. </a:t>
            </a:r>
            <a:r>
              <a:rPr lang="en-US" sz="2800" dirty="0" err="1"/>
              <a:t>Bransfield</a:t>
            </a:r>
            <a:endParaRPr lang="en-US" sz="2800" dirty="0"/>
          </a:p>
          <a:p>
            <a:r>
              <a:rPr lang="en-US" sz="2800" dirty="0"/>
              <a:t> Great-grandfather of</a:t>
            </a:r>
          </a:p>
          <a:p>
            <a:r>
              <a:rPr lang="en-US" sz="2800" dirty="0"/>
              <a:t>Henry MacLean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AppData\Local\Microsoft\Windows\Temporary Internet Files\Content.IE5\HW20QD0B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38200"/>
            <a:ext cx="3238500" cy="431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JEANNE                      	    O’REILLY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0728" y="25908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Ms. O’Reilly’s Grandmother </a:t>
            </a:r>
            <a:r>
              <a:rPr lang="en-US" sz="1600" dirty="0"/>
              <a:t>(on the right)</a:t>
            </a:r>
            <a:r>
              <a:rPr lang="en-US" sz="3600" dirty="0"/>
              <a:t> 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20482" name="Picture 2" descr="C:\Users\comeakei\Desktop\2014 RD Photos\Jeanne O'Reilly- GM Mrs O'Rei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5033_438238429574158_97356921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27285"/>
            <a:ext cx="4800600" cy="33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68262" y="3721910"/>
            <a:ext cx="861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Bryon Savage, Percy Savage, Billy Savage- Great Grandfathers </a:t>
            </a:r>
          </a:p>
          <a:p>
            <a:r>
              <a:rPr lang="en-US" sz="4000" dirty="0"/>
              <a:t>to Lauren, Elena &amp; </a:t>
            </a:r>
            <a:r>
              <a:rPr lang="en-US" sz="4000" dirty="0" err="1"/>
              <a:t>Nealah</a:t>
            </a:r>
            <a:r>
              <a:rPr lang="en-US" sz="4000" dirty="0"/>
              <a:t> Savage</a:t>
            </a:r>
          </a:p>
          <a:p>
            <a:r>
              <a:rPr lang="en-US" sz="4000" dirty="0"/>
              <a:t>Great </a:t>
            </a:r>
            <a:r>
              <a:rPr lang="en-US" sz="4000" dirty="0" err="1"/>
              <a:t>Great</a:t>
            </a:r>
            <a:r>
              <a:rPr lang="en-US" sz="4000" dirty="0"/>
              <a:t> Uncle to Charlie</a:t>
            </a:r>
          </a:p>
          <a:p>
            <a:r>
              <a:rPr lang="en-US" sz="4000" dirty="0"/>
              <a:t>Jack &amp; James Sullivan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John Turnbull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/>
              <a:t>Charlie </a:t>
            </a:r>
            <a:r>
              <a:rPr lang="en-US" sz="3600" dirty="0"/>
              <a:t>&amp; Abby Connell </a:t>
            </a:r>
          </a:p>
          <a:p>
            <a:r>
              <a:rPr lang="en-US" sz="3600" dirty="0"/>
              <a:t>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0CE5C-D70E-44E7-0CBB-7666FB0BD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5" y="920509"/>
            <a:ext cx="343971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2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08172" y="108598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GINNY CORKUM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590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Aunt to  Roman </a:t>
            </a:r>
            <a:r>
              <a:rPr lang="en-US" sz="3600" dirty="0" err="1"/>
              <a:t>Matchett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9969"/>
            <a:ext cx="2971800" cy="4682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2662" y="1524000"/>
            <a:ext cx="366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LOUIS HAROLD YOUNG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Adrienne &amp; </a:t>
            </a:r>
          </a:p>
          <a:p>
            <a:r>
              <a:rPr lang="en-US" sz="3600" dirty="0"/>
              <a:t>Bentley </a:t>
            </a:r>
            <a:r>
              <a:rPr lang="en-US" sz="3600" dirty="0" err="1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96853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02241"/>
            <a:ext cx="3052830" cy="40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1524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WO Stuart Louis Young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Adrienne &amp; </a:t>
            </a:r>
          </a:p>
          <a:p>
            <a:r>
              <a:rPr lang="en-US" sz="3600" dirty="0"/>
              <a:t>Bentley </a:t>
            </a:r>
            <a:r>
              <a:rPr lang="en-US" sz="3600" dirty="0" err="1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"/>
            <a:ext cx="3366234" cy="450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2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 Sturgeon - Ben's grand father.jpg"/>
          <p:cNvPicPr>
            <a:picLocks noChangeAspect="1"/>
          </p:cNvPicPr>
          <p:nvPr/>
        </p:nvPicPr>
        <p:blipFill>
          <a:blip r:embed="rId2" cstate="print"/>
          <a:srcRect l="8888" t="8334" r="4444" b="8333"/>
          <a:stretch>
            <a:fillRect/>
          </a:stretch>
        </p:blipFill>
        <p:spPr>
          <a:xfrm>
            <a:off x="457200" y="762000"/>
            <a:ext cx="3810000" cy="488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892316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</a:t>
            </a:r>
          </a:p>
          <a:p>
            <a:r>
              <a:rPr lang="en-US" sz="4000" dirty="0"/>
              <a:t>            STURGEON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2667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William Sturgeon’s Great Grand Father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%20Clark%20&amp;%20family%20members[1].jpg"/>
          <p:cNvPicPr>
            <a:picLocks noChangeAspect="1"/>
          </p:cNvPicPr>
          <p:nvPr/>
        </p:nvPicPr>
        <p:blipFill>
          <a:blip r:embed="rId2" cstate="print"/>
          <a:srcRect l="9333" t="4000" r="12000" b="8000"/>
          <a:stretch>
            <a:fillRect/>
          </a:stretch>
        </p:blipFill>
        <p:spPr>
          <a:xfrm>
            <a:off x="381000" y="457200"/>
            <a:ext cx="5334000" cy="397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Clark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495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Clark’s Father-In-Law</a:t>
            </a:r>
          </a:p>
        </p:txBody>
      </p:sp>
      <p:pic>
        <p:nvPicPr>
          <p:cNvPr id="3074" name="Picture 2" descr="C:\Users\comeakei\Desktop\remembrance day photos\Pop%20at%20James%20Savage%20Road%20Sign%20November%20200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1169078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188" y="68644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PATRICK DESMOND                                 LYONS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1388" y="2012628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Great Uncle to Quinn, Nora, Jacob, Rebecca, Matthew 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9" y="664029"/>
            <a:ext cx="2957513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8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033998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Arsenault &amp;</a:t>
            </a:r>
          </a:p>
          <a:p>
            <a:r>
              <a:rPr lang="en-US" sz="4000" dirty="0"/>
              <a:t>                    Elmer Prosser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3211054"/>
            <a:ext cx="5604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Conall &amp; Luke McAllister’s Great Grandfathers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709"/>
            <a:ext cx="2286000" cy="32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22854"/>
            <a:ext cx="2251808" cy="419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Fletcher - Carolyn , Tanya grand father.JPG"/>
          <p:cNvPicPr>
            <a:picLocks noChangeAspect="1"/>
          </p:cNvPicPr>
          <p:nvPr/>
        </p:nvPicPr>
        <p:blipFill>
          <a:blip r:embed="rId2" cstate="print"/>
          <a:srcRect l="19499" r="18458" b="3896"/>
          <a:stretch>
            <a:fillRect/>
          </a:stretch>
        </p:blipFill>
        <p:spPr>
          <a:xfrm>
            <a:off x="381000" y="228600"/>
            <a:ext cx="3505200" cy="53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335462" y="838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RAYMOND FLETCHER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2723" y="3276599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Ms. Matheson’s </a:t>
            </a:r>
          </a:p>
          <a:p>
            <a:r>
              <a:rPr lang="en-US" sz="3600" dirty="0"/>
              <a:t>          Grandfather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Mason White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HOWARD       WHITE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3190875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Grandfathers to</a:t>
            </a:r>
          </a:p>
          <a:p>
            <a:r>
              <a:rPr lang="en-US" sz="3600" dirty="0"/>
              <a:t>Mrs. Allison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Holden Bowie &amp; </a:t>
            </a:r>
          </a:p>
          <a:p>
            <a:r>
              <a:rPr lang="en-US" sz="4400" dirty="0"/>
              <a:t>Samuel Aube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"/>
            <a:ext cx="200977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24955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6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Peter J. Kingston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Spencer Watling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1F27807-B331-4500-BA1A-9A657226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7" y="552926"/>
            <a:ext cx="2904067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2080508"/>
            <a:ext cx="6157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Colin &amp; Kale Murray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95600" y="210323"/>
            <a:ext cx="6384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Jack Irving &amp; brothers Andrew and Joseph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2366963" cy="29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6163"/>
            <a:ext cx="5314950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8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IMG_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1143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MELVIN ROSS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Tyler Anderson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RUBY SOMERS &amp;</a:t>
            </a:r>
          </a:p>
          <a:p>
            <a:r>
              <a:rPr lang="en-US" sz="3600" dirty="0"/>
              <a:t>EARL BLAKELY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Grandparents to</a:t>
            </a:r>
          </a:p>
          <a:p>
            <a:r>
              <a:rPr lang="en-US" sz="3600" dirty="0"/>
              <a:t>Sophie Burns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565" y="-40095"/>
            <a:ext cx="2560588" cy="341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400" y="2641600"/>
            <a:ext cx="28956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1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28956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Adrian Rosengren’s distant cousin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405"/>
            <a:ext cx="3657600" cy="3934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838199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Monsignor RAYMOND HICKEY</a:t>
            </a:r>
          </a:p>
        </p:txBody>
      </p:sp>
    </p:spTree>
    <p:extLst>
      <p:ext uri="{BB962C8B-B14F-4D97-AF65-F5344CB8AC3E}">
        <p14:creationId xmlns:p14="http://schemas.microsoft.com/office/powerpoint/2010/main" val="35485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GREGORY JAMAEL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Aidan Forbes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3691251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25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0040" y="1054685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WILFRED COMEAU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2895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Uncle to  Adrian Rosengren</a:t>
            </a:r>
          </a:p>
        </p:txBody>
      </p:sp>
      <p:pic>
        <p:nvPicPr>
          <p:cNvPr id="9218" name="Picture 2" descr="C:\Users\comeakei\Desktop\2014 RD Photos\wilfred comeau - GG uncle- Tanya Roseng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57600" cy="440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799" y="1143000"/>
            <a:ext cx="425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FRANK MAHONEY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Maya McFarlane</a:t>
            </a:r>
          </a:p>
        </p:txBody>
      </p:sp>
      <p:pic>
        <p:nvPicPr>
          <p:cNvPr id="7170" name="Picture 2" descr="C:\Users\comeakei\Desktop\2014 RD Photos\Frank Mahoney - Grea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7760"/>
            <a:ext cx="3858339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2819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Mrs. Gardiner’s Father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1371600"/>
            <a:ext cx="3616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RYAN MURPHY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" b="1639"/>
          <a:stretch/>
        </p:blipFill>
        <p:spPr>
          <a:xfrm>
            <a:off x="381000" y="914400"/>
            <a:ext cx="3810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13773" y="1447800"/>
            <a:ext cx="443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KEITH HUTT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4836" y="2753090"/>
            <a:ext cx="391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Dylan &amp; Ella’s Grandparents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89" y="4419600"/>
            <a:ext cx="2429584" cy="18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138"/>
            <a:ext cx="2914650" cy="419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3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5334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MCEVOY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26670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</a:t>
            </a:r>
            <a:r>
              <a:rPr lang="en-US" sz="3600"/>
              <a:t>to Brianna &amp; Liam </a:t>
            </a:r>
            <a:r>
              <a:rPr lang="en-US" sz="3600" dirty="0"/>
              <a:t>Walsh</a:t>
            </a:r>
          </a:p>
        </p:txBody>
      </p:sp>
      <p:pic>
        <p:nvPicPr>
          <p:cNvPr id="7170" name="Picture 2" descr="C:\Users\comeakei\Desktop\remembrance day photos\Able Seaman Charles  Mc Evoy , HMCS Fredericton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2792"/>
            <a:ext cx="3502756" cy="4291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Earle MacDonald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Charlie Lynch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ECFB6D2-933C-4E64-BAA9-0CB04214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762000"/>
            <a:ext cx="3962400" cy="562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7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5334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Yerxa</a:t>
            </a:r>
            <a:r>
              <a:rPr lang="en-US" sz="4000" dirty="0"/>
              <a:t> </a:t>
            </a:r>
            <a:r>
              <a:rPr lang="en-US" sz="4000" dirty="0" err="1"/>
              <a:t>Foran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6013" y="1285436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  <a:r>
              <a:rPr lang="en-US" sz="3600" dirty="0" err="1"/>
              <a:t>Mrs</a:t>
            </a:r>
            <a:r>
              <a:rPr lang="en-US" sz="3600" dirty="0"/>
              <a:t> </a:t>
            </a:r>
            <a:r>
              <a:rPr lang="en-US" sz="3600" dirty="0" err="1"/>
              <a:t>Foran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6222" y="4866771"/>
            <a:ext cx="1812925" cy="15700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6ED16-EC96-8D06-A270-705AE4004499}"/>
              </a:ext>
            </a:extLst>
          </p:cNvPr>
          <p:cNvSpPr txBox="1"/>
          <p:nvPr/>
        </p:nvSpPr>
        <p:spPr>
          <a:xfrm>
            <a:off x="3962400" y="2590531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 to London, Lleyton </a:t>
            </a:r>
            <a:r>
              <a:rPr lang="en-US" sz="3600" dirty="0" err="1"/>
              <a:t>Foran</a:t>
            </a:r>
            <a:endParaRPr lang="en-US" sz="3600" dirty="0"/>
          </a:p>
          <a:p>
            <a:r>
              <a:rPr lang="en-US" sz="3600" dirty="0"/>
              <a:t>&amp; Spencer McFarlane</a:t>
            </a:r>
          </a:p>
        </p:txBody>
      </p:sp>
      <p:pic>
        <p:nvPicPr>
          <p:cNvPr id="8" name="Picture 7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DE748685-465B-8ACE-080F-EA4B89AD6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9273"/>
            <a:ext cx="3657600" cy="366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0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685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WILFRED </a:t>
            </a:r>
          </a:p>
          <a:p>
            <a:r>
              <a:rPr lang="en-US" sz="4000" dirty="0"/>
              <a:t>ROBICHAUD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2754508"/>
            <a:ext cx="5378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Lincoln Basque &amp; Dallas and Delilah McEvoy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22973"/>
          <a:stretch/>
        </p:blipFill>
        <p:spPr>
          <a:xfrm>
            <a:off x="397042" y="351536"/>
            <a:ext cx="2419350" cy="331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r="19394"/>
          <a:stretch/>
        </p:blipFill>
        <p:spPr>
          <a:xfrm>
            <a:off x="970046" y="2754508"/>
            <a:ext cx="2533650" cy="368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105400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9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2884" y="458708"/>
            <a:ext cx="614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Byron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119" y="2154343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London &amp; Lleyton Savage</a:t>
            </a:r>
          </a:p>
        </p:txBody>
      </p:sp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holding a picture&#10;&#10;Description automatically generated with medium confidence">
            <a:extLst>
              <a:ext uri="{FF2B5EF4-FFF2-40B4-BE49-F238E27FC236}">
                <a16:creationId xmlns:a16="http://schemas.microsoft.com/office/drawing/2014/main" id="{6BF41861-0EF7-6C88-A7D8-CDCFA708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1020357"/>
            <a:ext cx="3209244" cy="4754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73A94E2D-CC4D-F402-FFAB-FC409C366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6" y="4116659"/>
            <a:ext cx="2139424" cy="248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3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2037" y="685800"/>
            <a:ext cx="614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URQUHART &amp; JOHN TURNBULL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119" y="215434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Grandfathers to Charlotte Allison</a:t>
            </a:r>
          </a:p>
        </p:txBody>
      </p:sp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2" y="675739"/>
            <a:ext cx="1992437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54672"/>
            <a:ext cx="2286000" cy="304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13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574357"/>
            <a:ext cx="365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HARRY DALEY</a:t>
            </a:r>
          </a:p>
          <a:p>
            <a:r>
              <a:rPr lang="en-US" dirty="0"/>
              <a:t>(Far Left)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23622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Yvonne Girouard’s  Grandfather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625181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0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9021" y="2642548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Henry </a:t>
            </a:r>
            <a:r>
              <a:rPr lang="en-US" sz="3600" dirty="0" err="1"/>
              <a:t>McLean,Great</a:t>
            </a:r>
            <a:r>
              <a:rPr lang="en-US" sz="3600" dirty="0"/>
              <a:t>-Great Grandmother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318" r="7736" b="6097"/>
          <a:stretch/>
        </p:blipFill>
        <p:spPr>
          <a:xfrm>
            <a:off x="685800" y="609600"/>
            <a:ext cx="35052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47936" y="838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KATHERINE BRANSFIELD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68" y="4930819"/>
            <a:ext cx="181066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443" r="45001" b="4488"/>
          <a:stretch/>
        </p:blipFill>
        <p:spPr bwMode="auto">
          <a:xfrm>
            <a:off x="381000" y="304799"/>
            <a:ext cx="4495800" cy="62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858A8-C309-4C75-9D4A-49CE6470D961}"/>
              </a:ext>
            </a:extLst>
          </p:cNvPr>
          <p:cNvSpPr txBox="1"/>
          <p:nvPr/>
        </p:nvSpPr>
        <p:spPr>
          <a:xfrm>
            <a:off x="5029200" y="838200"/>
            <a:ext cx="4267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Patrick G Stewart</a:t>
            </a:r>
          </a:p>
          <a:p>
            <a:endParaRPr lang="fr-CA" sz="3600" dirty="0"/>
          </a:p>
          <a:p>
            <a:r>
              <a:rPr lang="fr-CA" sz="3200" dirty="0"/>
              <a:t>Samantha </a:t>
            </a:r>
            <a:r>
              <a:rPr lang="fr-CA" sz="3200" dirty="0" err="1"/>
              <a:t>Tweedie’s</a:t>
            </a:r>
            <a:r>
              <a:rPr lang="fr-CA" sz="3200" dirty="0"/>
              <a:t> Great </a:t>
            </a:r>
            <a:r>
              <a:rPr lang="fr-CA" sz="3200" dirty="0" err="1"/>
              <a:t>Grandfather</a:t>
            </a:r>
            <a:endParaRPr lang="fr-CA" sz="32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29593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113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769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FROM ALL OF US AT GRETNA GREEN SCHOOL</a:t>
            </a:r>
          </a:p>
          <a:p>
            <a:pPr algn="ctr"/>
            <a:endParaRPr lang="en-US" sz="4800" dirty="0"/>
          </a:p>
          <a:p>
            <a:pPr algn="ctr"/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21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Noel Chambers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1757" y="185011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Grandfather to </a:t>
            </a:r>
          </a:p>
          <a:p>
            <a:r>
              <a:rPr lang="en-US" sz="3600" dirty="0"/>
              <a:t>Caleigh Chambers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5" name="Picture 14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7938D7E2-F0AD-4C8F-96CB-FD528545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36650"/>
            <a:ext cx="3759200" cy="458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Moody Lewis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Emma Nichols, Allison &amp; Luke Maltby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E033A580-0B6E-4C96-B623-8FEC677C1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4498"/>
            <a:ext cx="3429000" cy="495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9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5224</TotalTime>
  <Words>806</Words>
  <Application>Microsoft Office PowerPoint</Application>
  <PresentationFormat>On-screen Show (4:3)</PresentationFormat>
  <Paragraphs>243</Paragraphs>
  <Slides>77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Calibri</vt:lpstr>
      <vt:lpstr>Rockwell</vt:lpstr>
      <vt:lpstr>Wingdings 2</vt:lpstr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DT16</dc:creator>
  <cp:lastModifiedBy>Comeau, Keith (ASD-N)</cp:lastModifiedBy>
  <cp:revision>361</cp:revision>
  <dcterms:created xsi:type="dcterms:W3CDTF">2012-11-05T23:37:30Z</dcterms:created>
  <dcterms:modified xsi:type="dcterms:W3CDTF">2022-11-10T16:16:47Z</dcterms:modified>
</cp:coreProperties>
</file>